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4" r:id="rId2"/>
    <p:sldId id="335" r:id="rId3"/>
    <p:sldId id="336" r:id="rId4"/>
    <p:sldId id="337" r:id="rId5"/>
    <p:sldId id="315" r:id="rId6"/>
    <p:sldId id="316" r:id="rId7"/>
    <p:sldId id="338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C0C0C"/>
    <a:srgbClr val="0000FF"/>
    <a:srgbClr val="3B4F56"/>
    <a:srgbClr val="FFFFFF"/>
    <a:srgbClr val="D8D8D8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73212" autoAdjust="0"/>
  </p:normalViewPr>
  <p:slideViewPr>
    <p:cSldViewPr snapToGrid="0">
      <p:cViewPr varScale="1">
        <p:scale>
          <a:sx n="81" d="100"/>
          <a:sy n="81" d="100"/>
        </p:scale>
        <p:origin x="17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0EDE-5319-432B-B653-B7E1C5005CA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99CF-F026-46CA-B277-359F8C96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7-zip.org/download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ka.ms/ssmsfullsetup" TargetMode="External"/><Relationship Id="rId4" Type="http://schemas.openxmlformats.org/officeDocument/2006/relationships/hyperlink" Target="https://desktop.docker.com/win/main/amd64/Docker%20Desktop%20Installer.exe?utm_source=docker&amp;utm_medium=webreferral&amp;utm_campaign=docs-driven-download-win-amd64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datasets/DenyTranDFW/SEC-Financial-Statements-And-Notes-Dataset/resolve/main/dockerfile_requirements_mdf_ldf/data.part06.rar?download=true" TargetMode="External"/><Relationship Id="rId3" Type="http://schemas.openxmlformats.org/officeDocument/2006/relationships/hyperlink" Target="https://huggingface.co/datasets/DenyTranDFW/SEC-Financial-Statements-And-Notes-Dataset/resolve/main/dockerfile_requirements_mdf_ldf/data.part01.rar?download=true" TargetMode="External"/><Relationship Id="rId7" Type="http://schemas.openxmlformats.org/officeDocument/2006/relationships/hyperlink" Target="https://huggingface.co/datasets/DenyTranDFW/SEC-Financial-Statements-And-Notes-Dataset/resolve/main/dockerfile_requirements_mdf_ldf/data.part05.rar?download=tru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ggingface.co/datasets/DenyTranDFW/SEC-Financial-Statements-And-Notes-Dataset/resolve/main/dockerfile_requirements_mdf_ldf/data.part04.rar?download=true" TargetMode="External"/><Relationship Id="rId5" Type="http://schemas.openxmlformats.org/officeDocument/2006/relationships/hyperlink" Target="https://huggingface.co/datasets/DenyTranDFW/SEC-Financial-Statements-And-Notes-Dataset/resolve/main/dockerfile_requirements_mdf_ldf/data.part03.rar?download=true" TargetMode="External"/><Relationship Id="rId10" Type="http://schemas.openxmlformats.org/officeDocument/2006/relationships/hyperlink" Target="https://huggingface.co/datasets/DenyTranDFW/SEC-Financial-Statements-And-Notes-Dataset/resolve/main/dockerfile_requirements_mdf_ldf/Dockerfile?download=true" TargetMode="External"/><Relationship Id="rId4" Type="http://schemas.openxmlformats.org/officeDocument/2006/relationships/hyperlink" Target="https://huggingface.co/datasets/DenyTranDFW/SEC-Financial-Statements-And-Notes-Dataset/resolve/main/dockerfile_requirements_mdf_ldf/data.part02.rar?download=true" TargetMode="External"/><Relationship Id="rId9" Type="http://schemas.openxmlformats.org/officeDocument/2006/relationships/hyperlink" Target="https://huggingface.co/datasets/DenyTranDFW/SEC-Financial-Statements-And-Notes-Dataset/resolve/main/dockerfile_requirements_mdf_ldf/data.part07.rar?download=tru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https://7-zip.org/download.html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https://desktop.docker.com/win/main/amd64/Docker Desktop Installer.exe?utm_source=docker&amp;utm_medium=webreferral&amp;utm_campaign=docs-driven-download-win-amd64</a:t>
            </a:r>
            <a:endParaRPr lang="en-US"/>
          </a:p>
          <a:p>
            <a:endParaRPr lang="en-US"/>
          </a:p>
          <a:p>
            <a:r>
              <a:rPr lang="en-US">
                <a:hlinkClick r:id="rId5"/>
              </a:rPr>
              <a:t>https://aka.ms/ssmsfullsetup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https://huggingface.co/datasets/DenyTranDFW/SEC-Financial-Statements-And-Notes-Dataset/resolve/main/dockerfile_requirements_mdf_ldf/data.part01.rar?download=true</a:t>
            </a:r>
            <a:endParaRPr lang="en-US"/>
          </a:p>
          <a:p>
            <a:r>
              <a:rPr lang="en-US">
                <a:hlinkClick r:id="rId4"/>
              </a:rPr>
              <a:t>https://huggingface.co/datasets/DenyTranDFW/SEC-Financial-Statements-And-Notes-Dataset/resolve/main/dockerfile_requirements_mdf_ldf/data.part02.rar?download=true</a:t>
            </a:r>
            <a:endParaRPr lang="en-US"/>
          </a:p>
          <a:p>
            <a:r>
              <a:rPr lang="en-US">
                <a:hlinkClick r:id="rId5"/>
              </a:rPr>
              <a:t>https://huggingface.co/datasets/DenyTranDFW/SEC-Financial-Statements-And-Notes-Dataset/resolve/main/dockerfile_requirements_mdf_ldf/data.part03.rar?download=true</a:t>
            </a:r>
            <a:endParaRPr lang="en-US"/>
          </a:p>
          <a:p>
            <a:r>
              <a:rPr lang="en-US">
                <a:hlinkClick r:id="rId6"/>
              </a:rPr>
              <a:t>https://huggingface.co/datasets/DenyTranDFW/SEC-Financial-Statements-And-Notes-Dataset/resolve/main/dockerfile_requirements_mdf_ldf/data.part04.rar?download=true</a:t>
            </a:r>
            <a:endParaRPr lang="en-US"/>
          </a:p>
          <a:p>
            <a:r>
              <a:rPr lang="en-US">
                <a:hlinkClick r:id="rId7"/>
              </a:rPr>
              <a:t>https://huggingface.co/datasets/DenyTranDFW/SEC-Financial-Statements-And-Notes-Dataset/resolve/main/dockerfile_requirements_mdf_ldf/data.part05.rar?download=true</a:t>
            </a:r>
            <a:endParaRPr lang="en-US"/>
          </a:p>
          <a:p>
            <a:r>
              <a:rPr lang="en-US">
                <a:hlinkClick r:id="rId8"/>
              </a:rPr>
              <a:t>https://huggingface.co/datasets/DenyTranDFW/SEC-Financial-Statements-And-Notes-Dataset/resolve/main/dockerfile_requirements_mdf_ldf/data.part06.rar?download=true</a:t>
            </a:r>
            <a:endParaRPr lang="en-US"/>
          </a:p>
          <a:p>
            <a:r>
              <a:rPr lang="en-US">
                <a:hlinkClick r:id="rId9"/>
              </a:rPr>
              <a:t>https://huggingface.co/datasets/DenyTranDFW/SEC-Financial-Statements-And-Notes-Dataset/resolve/main/dockerfile_requirements_mdf_ldf/data.part07.rar?download=true</a:t>
            </a:r>
            <a:endParaRPr lang="en-US"/>
          </a:p>
          <a:p>
            <a:endParaRPr lang="en-US"/>
          </a:p>
          <a:p>
            <a:r>
              <a:rPr lang="en-US">
                <a:hlinkClick r:id="rId10"/>
              </a:rPr>
              <a:t>https://huggingface.co/datasets/DenyTranDFW/SEC-Financial-Statements-And-Notes-Dataset/resolve/main/dockerfile_requirements_mdf_ldf/Dockerfile?download=true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NOTES :[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1" u="sng">
                <a:solidFill>
                  <a:srgbClr val="FF0000"/>
                </a:solidFill>
              </a:rPr>
              <a:t># UPDATE CHANGE_ME AND PASTE INTO YOUR POWERSHELL TERMINAL</a:t>
            </a:r>
          </a:p>
          <a:p>
            <a:endParaRPr lang="en-US" b="1" u="sng">
              <a:solidFill>
                <a:srgbClr val="FF0000"/>
              </a:solidFill>
            </a:endParaRPr>
          </a:p>
          <a:p>
            <a:r>
              <a:rPr lang="en-US"/>
              <a:t>$LOCATION_OF_MDF_LDF = "CHANGE_ME“</a:t>
            </a:r>
          </a:p>
          <a:p>
            <a:endParaRPr lang="en-US"/>
          </a:p>
          <a:p>
            <a:r>
              <a:rPr lang="en-US" b="1"/>
              <a:t># GO TO DOCKERFILE FOLDER</a:t>
            </a:r>
          </a:p>
          <a:p>
            <a:r>
              <a:rPr lang="en-US"/>
              <a:t>cd $LOCATION_OF_MDF_LDF</a:t>
            </a:r>
          </a:p>
          <a:p>
            <a:r>
              <a:rPr lang="en-US"/>
              <a:t>cd ../</a:t>
            </a:r>
          </a:p>
          <a:p>
            <a:endParaRPr lang="en-US"/>
          </a:p>
          <a:p>
            <a:r>
              <a:rPr lang="en-US" b="1"/>
              <a:t># BUILD DOCKER CONTAINER</a:t>
            </a:r>
          </a:p>
          <a:p>
            <a:r>
              <a:rPr lang="en-US"/>
              <a:t>docker build -t mssql_fsnds .</a:t>
            </a:r>
          </a:p>
          <a:p>
            <a:endParaRPr lang="en-US"/>
          </a:p>
          <a:p>
            <a:r>
              <a:rPr lang="en-US" b="1"/>
              <a:t># START DOCKER CONTAINER</a:t>
            </a:r>
          </a:p>
          <a:p>
            <a:r>
              <a:rPr lang="en-US"/>
              <a:t>docker run -d -p 1433:1433 --name secfsds01 -v $</a:t>
            </a:r>
            <a:r>
              <a:rPr lang="en-US" sz="1600"/>
              <a:t>{LOCATION_OF_MDF_LDF}</a:t>
            </a:r>
            <a:r>
              <a:rPr lang="en-US"/>
              <a:t>:/var/opt/mssql/data -e 'ACCEPT_EULA=Y' -e 'SA_PASSWORD=Mypass123!' mssql_fsnds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USERNAME</a:t>
            </a:r>
          </a:p>
          <a:p>
            <a:r>
              <a:rPr lang="en-US"/>
              <a:t>SA</a:t>
            </a:r>
          </a:p>
          <a:p>
            <a:endParaRPr lang="en-US"/>
          </a:p>
          <a:p>
            <a:r>
              <a:rPr lang="en-US"/>
              <a:t>PASSWORD</a:t>
            </a:r>
          </a:p>
          <a:p>
            <a:r>
              <a:rPr lang="en-US"/>
              <a:t>Mypass123!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STRING_AGG(t.name, ', ') AS TableNames</a:t>
            </a:r>
          </a:p>
          <a:p>
            <a:r>
              <a:rPr lang="en-US"/>
              <a:t>FROM sys.tables AS t</a:t>
            </a:r>
          </a:p>
          <a:p>
            <a:r>
              <a:rPr lang="en-US"/>
              <a:t>WHERE t.schema_id = SCHEMA_ID('dbo')</a:t>
            </a:r>
          </a:p>
          <a:p>
            <a:r>
              <a:rPr lang="en-US"/>
              <a:t>  AND t.name NOT LIKE 'sys%';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SELECT </a:t>
            </a:r>
          </a:p>
          <a:p>
            <a:r>
              <a:rPr lang="en-US"/>
              <a:t>    t.name AS TableName,</a:t>
            </a:r>
          </a:p>
          <a:p>
            <a:r>
              <a:rPr lang="en-US"/>
              <a:t>    SUM(p.[rows]) AS RowCount</a:t>
            </a:r>
          </a:p>
          <a:p>
            <a:r>
              <a:rPr lang="en-US"/>
              <a:t>FROM </a:t>
            </a:r>
          </a:p>
          <a:p>
            <a:r>
              <a:rPr lang="en-US"/>
              <a:t>    sys.tables AS t</a:t>
            </a:r>
          </a:p>
          <a:p>
            <a:r>
              <a:rPr lang="en-US"/>
              <a:t>JOIN </a:t>
            </a:r>
          </a:p>
          <a:p>
            <a:r>
              <a:rPr lang="en-US"/>
              <a:t>    sys.partitions AS p ON t.object_id = p.object_id</a:t>
            </a:r>
          </a:p>
          <a:p>
            <a:r>
              <a:rPr lang="en-US"/>
              <a:t>WHERE </a:t>
            </a:r>
          </a:p>
          <a:p>
            <a:r>
              <a:rPr lang="en-US"/>
              <a:t>    t.schema_id = SCHEMA_ID('dbo') </a:t>
            </a:r>
          </a:p>
          <a:p>
            <a:r>
              <a:rPr lang="en-US"/>
              <a:t>    AND t.name NOT LIKE 'sys%'</a:t>
            </a:r>
          </a:p>
          <a:p>
            <a:r>
              <a:rPr lang="en-US"/>
              <a:t>    AND p.index_id IN (0, 1)  -- 0 = Heap, 1 = Clustered</a:t>
            </a:r>
          </a:p>
          <a:p>
            <a:r>
              <a:rPr lang="en-US"/>
              <a:t>GROUP BY </a:t>
            </a:r>
          </a:p>
          <a:p>
            <a:r>
              <a:rPr lang="en-US"/>
              <a:t>    t.name</a:t>
            </a:r>
          </a:p>
          <a:p>
            <a:r>
              <a:rPr lang="en-US"/>
              <a:t>ORDER BY </a:t>
            </a:r>
          </a:p>
          <a:p>
            <a:r>
              <a:rPr lang="en-US"/>
              <a:t>    t.name;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SELECT FORMAT(SUM(p.[rows]), 'N0') AS 'TOTAL!'</a:t>
            </a:r>
          </a:p>
          <a:p>
            <a:r>
              <a:rPr lang="en-US"/>
              <a:t>FROM sys.tables AS t</a:t>
            </a:r>
          </a:p>
          <a:p>
            <a:r>
              <a:rPr lang="en-US"/>
              <a:t>JOIN sys.partitions AS p ON t.object_id = p.object_id</a:t>
            </a:r>
          </a:p>
          <a:p>
            <a:r>
              <a:rPr lang="en-US"/>
              <a:t>WHERE t.schema_id = SCHEMA_ID('dbo') </a:t>
            </a:r>
          </a:p>
          <a:p>
            <a:r>
              <a:rPr lang="en-US"/>
              <a:t>      AND t.name NOT LIKE 'sys%'</a:t>
            </a:r>
          </a:p>
          <a:p>
            <a:r>
              <a:rPr lang="en-US"/>
              <a:t>      AND p.index_id IN (0, 1);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FAST OR SLOOOOOW?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599CF-F026-46CA-B277-359F8C96B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B3BA-86BD-0E2B-922B-B34CA359E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BC719-36ED-B29F-D49B-F693E307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7356-7347-D229-86E3-B040CD5A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8DA2-0A38-ADF3-25FB-046C62B2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7C03-013F-B034-7C68-1217B267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525E-83B0-A194-05D7-D52DE3FA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197CB-5B92-0E86-629C-9B448324A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E321-2447-5482-8210-34A62887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A7A5-92BD-07CA-D48F-677F9FC1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E5E5-C5FF-5AD0-1D40-872D1562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6A38E-69AB-AEBB-0EF9-AB08CA51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BF02A-6FC4-1067-071F-FD4186033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34B1-FD0F-13E2-545C-D2760F0D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77B4-D273-B73F-08C4-5CD23752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DBDC-61DB-4EEE-F6E7-F2DFD261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43FB-EAF3-1E39-DE1A-53DF9D67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8041-D5C6-D10E-145D-A77B50AE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E2BA-E4A1-8044-0464-4D33F6B4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288A-16AF-0309-5377-5A5FF5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CEB7E-51DA-CC7D-4043-BEF787DC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3171-CCA7-1B1E-AFB7-72448726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D287-508A-A1D0-A10A-92FFA3C8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04F0-8095-8C77-CDB2-1E80B5D1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7419-5373-8BF5-C054-2AF1F2F8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5345-0869-E59D-7103-A747C64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BDB4-FAE0-8FB8-CF07-00963057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8AD97-1408-18C0-298D-5883BE882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DB5C-AA61-BE27-7B39-979853E9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2B0F-1BE0-D0D1-82A8-450F29F6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3B81B-B6DE-E4C0-A91A-2C4F6968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6CB52-B380-2B9C-81CD-AA12778D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488E-3814-84E8-8538-99DE2EB9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C2513-C812-ECC9-C450-660A5EE8D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C93D-5C7C-DE29-8EDD-D0924FC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7CB12-A878-3979-F554-28837DF97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2432E-3796-62F7-5D9B-9C502FD90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1FD0E-83FD-BAE0-0332-E58E239A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B55FC-33D0-8116-0EF9-649CC2AC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4E8B9-B4C1-2BA3-6173-C26627AE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768C-4A38-E578-0DC9-9ABE2835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DB2F-1FB2-EFE6-E8AA-6540601B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6AF6C-129C-657C-1FBF-82C32BEF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A40AF-27D8-C3DE-95DD-F637478C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EFB7E-8853-2649-D7A6-9368D5C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BA147-80F0-02F6-478E-8DF46269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E69E-C59E-0530-9566-4F33DF5B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2ADD-CE81-6017-D286-6A68BD9D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3C94-82CC-7432-B0FE-4F7BC8938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FDEC5-5CCF-074B-320F-EFA65F15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E9855-3AE8-3D1C-3B00-06321546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A919E-F16E-A85D-B7E0-91AB6AA9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08595-5701-E5CC-27F0-60DECF9A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52F9-81E0-8189-1AE5-2D076988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BE03C-64DD-9EDC-A771-4861B1ABA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0364-36BF-BDB7-910B-EFC2D7628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3B6D1-5740-2842-AFA9-7498CCA9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6816D-93A9-19B9-D9CC-05EA6E90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FBCA-E5E0-3E70-F5D0-B1936EE5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F4B21-F016-16EE-8A92-0ABF1C47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DDA3B-1E49-962A-C68C-09D451FD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DA80-AFA0-6B33-6883-9FD33B8BA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D6335-F98F-46D0-B92E-236D5216220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0A2D-7F59-B856-EDB9-3E688635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6110-195F-8E19-9D06-3CF3A9E3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04A1D-3808-4BAC-826E-7D04DD6E5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7-zip.org/downloa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ka.ms/ssmsfullsetup" TargetMode="External"/><Relationship Id="rId4" Type="http://schemas.openxmlformats.org/officeDocument/2006/relationships/hyperlink" Target="https://desktop.docker.com/win/main/amd64/Docker%20Desktop%20Installer.exe?utm_source=docker&amp;utm_medium=webreferral&amp;utm_campaign=docs-driven-download-win-amd6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datasets/DenyTranDFW/SEC-Financial-Statements-And-Notes-Dataset/resolve/main/dockerfile_requirements_mdf_ldf/data.part06.rar?download=true" TargetMode="External"/><Relationship Id="rId3" Type="http://schemas.openxmlformats.org/officeDocument/2006/relationships/hyperlink" Target="https://huggingface.co/datasets/DenyTranDFW/SEC-Financial-Statements-And-Notes-Dataset/resolve/main/dockerfile_requirements_mdf_ldf/data.part01.rar?download=true" TargetMode="External"/><Relationship Id="rId7" Type="http://schemas.openxmlformats.org/officeDocument/2006/relationships/hyperlink" Target="https://huggingface.co/datasets/DenyTranDFW/SEC-Financial-Statements-And-Notes-Dataset/resolve/main/dockerfile_requirements_mdf_ldf/data.part05.rar?download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ggingface.co/datasets/DenyTranDFW/SEC-Financial-Statements-And-Notes-Dataset/resolve/main/dockerfile_requirements_mdf_ldf/data.part04.rar?download=true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huggingface.co/datasets/DenyTranDFW/SEC-Financial-Statements-And-Notes-Dataset/resolve/main/dockerfile_requirements_mdf_ldf/data.part03.rar?download=true" TargetMode="External"/><Relationship Id="rId10" Type="http://schemas.openxmlformats.org/officeDocument/2006/relationships/hyperlink" Target="https://huggingface.co/datasets/DenyTranDFW/SEC-Financial-Statements-And-Notes-Dataset/resolve/main/dockerfile_requirements_mdf_ldf/Dockerfile?download=true" TargetMode="External"/><Relationship Id="rId4" Type="http://schemas.openxmlformats.org/officeDocument/2006/relationships/hyperlink" Target="https://huggingface.co/datasets/DenyTranDFW/SEC-Financial-Statements-And-Notes-Dataset/resolve/main/dockerfile_requirements_mdf_ldf/data.part02.rar?download=true" TargetMode="External"/><Relationship Id="rId9" Type="http://schemas.openxmlformats.org/officeDocument/2006/relationships/hyperlink" Target="https://huggingface.co/datasets/DenyTranDFW/SEC-Financial-Statements-And-Notes-Dataset/resolve/main/dockerfile_requirements_mdf_ldf/data.part07.rar?download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emf"/><Relationship Id="rId15" Type="http://schemas.openxmlformats.org/officeDocument/2006/relationships/image" Target="../media/image17.png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F242-F801-C51B-BE67-E91BB6CB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6F4CC-CFCF-42C7-BB90-623086C37373}"/>
              </a:ext>
            </a:extLst>
          </p:cNvPr>
          <p:cNvSpPr txBox="1"/>
          <p:nvPr/>
        </p:nvSpPr>
        <p:spPr>
          <a:xfrm>
            <a:off x="750294" y="2079089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7Zip</a:t>
            </a:r>
            <a:endParaRPr lang="en-US" sz="4800">
              <a:solidFill>
                <a:srgbClr val="0000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>
              <a:solidFill>
                <a:srgbClr val="0000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Docker</a:t>
            </a:r>
            <a:endParaRPr lang="en-US" sz="4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 Server Management Studio</a:t>
            </a:r>
            <a:r>
              <a:rPr lang="en-US" sz="48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E6B99-ECBA-01DF-F261-3CAAFD8C7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516" y="-536322"/>
            <a:ext cx="743166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2EE82-D96A-BF5A-5729-0DF76C66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437220-2A64-D744-3F87-406652D0DD72}"/>
              </a:ext>
            </a:extLst>
          </p:cNvPr>
          <p:cNvSpPr txBox="1"/>
          <p:nvPr/>
        </p:nvSpPr>
        <p:spPr>
          <a:xfrm>
            <a:off x="7833237" y="5775013"/>
            <a:ext cx="4088299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5400" b="1" u="sng"/>
              <a:t>DOWNLOADS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4778D-D889-615B-02C7-0763FC0F1805}"/>
              </a:ext>
            </a:extLst>
          </p:cNvPr>
          <p:cNvSpPr txBox="1"/>
          <p:nvPr/>
        </p:nvSpPr>
        <p:spPr>
          <a:xfrm>
            <a:off x="1939834" y="523517"/>
            <a:ext cx="297667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4800"/>
              <a:t>Data Files</a:t>
            </a:r>
            <a:br>
              <a:rPr lang="en-US" sz="4800"/>
            </a:br>
            <a:r>
              <a:rPr lang="en-US" sz="4800"/>
              <a:t>(7 parts)</a:t>
            </a: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6/7</a:t>
            </a:r>
            <a:endParaRPr lang="en-US" sz="3200">
              <a:solidFill>
                <a:srgbClr val="0000FF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7/7</a:t>
            </a:r>
            <a:endParaRPr lang="en-US" sz="480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03B72-0956-FF43-0B59-FC0A34C14167}"/>
              </a:ext>
            </a:extLst>
          </p:cNvPr>
          <p:cNvSpPr txBox="1"/>
          <p:nvPr/>
        </p:nvSpPr>
        <p:spPr>
          <a:xfrm>
            <a:off x="6918344" y="3336696"/>
            <a:ext cx="20827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Dockerfile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BD11C-91B3-17B2-CFE0-50B82471D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4787" y="1727631"/>
            <a:ext cx="19325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C06F-7A5A-04F7-3F20-68E32312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F1189-D824-6875-2571-60716B9CC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9" y="39330"/>
            <a:ext cx="11833362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E6469-61FE-6AEA-BD02-EF4EA543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A8BE0-1D70-4790-8E29-8A485AAB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2998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0B594B5-CD71-DD41-EC04-93DE8FAB3E25}"/>
              </a:ext>
            </a:extLst>
          </p:cNvPr>
          <p:cNvSpPr txBox="1"/>
          <p:nvPr/>
        </p:nvSpPr>
        <p:spPr>
          <a:xfrm>
            <a:off x="355481" y="4774273"/>
            <a:ext cx="24326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/>
              <a:t>USERNAME</a:t>
            </a:r>
          </a:p>
          <a:p>
            <a:pPr algn="ctr"/>
            <a:r>
              <a:rPr lang="en-US"/>
              <a:t>SA</a:t>
            </a:r>
          </a:p>
          <a:p>
            <a:pPr algn="ctr"/>
            <a:endParaRPr lang="en-US"/>
          </a:p>
          <a:p>
            <a:pPr algn="ctr"/>
            <a:r>
              <a:rPr lang="en-US" b="1" u="sng"/>
              <a:t>PASSWORD</a:t>
            </a:r>
          </a:p>
          <a:p>
            <a:pPr algn="ctr"/>
            <a:r>
              <a:rPr lang="en-US"/>
              <a:t>Mypass123!</a:t>
            </a:r>
          </a:p>
        </p:txBody>
      </p:sp>
    </p:spTree>
    <p:extLst>
      <p:ext uri="{BB962C8B-B14F-4D97-AF65-F5344CB8AC3E}">
        <p14:creationId xmlns:p14="http://schemas.microsoft.com/office/powerpoint/2010/main" val="115778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2AD7-4D05-0E4D-F4AE-6B233384C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F94C7C1-248A-6C39-1970-5D73A9A4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58"/>
            <a:ext cx="12020550" cy="67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7FC2-E026-304A-4D37-EC98AE34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585386AD-BEB6-748E-10AF-39035247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1" y="222226"/>
            <a:ext cx="12016257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7719-F3CE-8CE3-AA41-71C2A81A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61DF33-E300-01C2-B07E-BC09A42C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82" y="2229198"/>
            <a:ext cx="2288823" cy="4129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590217E-90D4-DEBB-799F-51B113DD8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49023"/>
              </p:ext>
            </p:extLst>
          </p:nvPr>
        </p:nvGraphicFramePr>
        <p:xfrm>
          <a:off x="927955" y="1461440"/>
          <a:ext cx="2428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428793" imgH="514350" progId="Package">
                  <p:embed/>
                </p:oleObj>
              </mc:Choice>
              <mc:Fallback>
                <p:oleObj name="Packager Shell Object" showAsIcon="1" r:id="rId4" imgW="2428793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955" y="1461440"/>
                        <a:ext cx="24288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A5D6111E-5A83-2C1B-C545-605CF1647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059" flipH="1">
            <a:off x="565399" y="1661665"/>
            <a:ext cx="563641" cy="7182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69F9EB-00E4-5864-D74B-9556A7776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55" y="1815610"/>
            <a:ext cx="272932" cy="263299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4D9C7B6-661A-12AF-2EDC-CFBB2F1461BD}"/>
              </a:ext>
            </a:extLst>
          </p:cNvPr>
          <p:cNvCxnSpPr>
            <a:cxnSpLocks/>
            <a:stCxn id="26" idx="0"/>
            <a:endCxn id="24" idx="1"/>
          </p:cNvCxnSpPr>
          <p:nvPr/>
        </p:nvCxnSpPr>
        <p:spPr>
          <a:xfrm rot="16200000" flipH="1" flipV="1">
            <a:off x="420091" y="2571530"/>
            <a:ext cx="2832391" cy="612210"/>
          </a:xfrm>
          <a:prstGeom prst="bentConnector4">
            <a:avLst>
              <a:gd name="adj1" fmla="val -8071"/>
              <a:gd name="adj2" fmla="val 29794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ADCEFA2-60E6-9F15-D7DC-ED563FF17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1802">
            <a:off x="1832991" y="5961964"/>
            <a:ext cx="2817107" cy="450384"/>
          </a:xfrm>
          <a:prstGeom prst="rect">
            <a:avLst/>
          </a:prstGeom>
          <a:ln w="19050">
            <a:solidFill>
              <a:srgbClr val="0C0C0C"/>
            </a:solidFill>
          </a:ln>
        </p:spPr>
      </p:pic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09FC3E8-2BDC-E2FC-CE9D-69045FB72E6E}"/>
              </a:ext>
            </a:extLst>
          </p:cNvPr>
          <p:cNvCxnSpPr>
            <a:cxnSpLocks/>
            <a:stCxn id="36" idx="3"/>
            <a:endCxn id="40" idx="0"/>
          </p:cNvCxnSpPr>
          <p:nvPr/>
        </p:nvCxnSpPr>
        <p:spPr>
          <a:xfrm flipV="1">
            <a:off x="4573598" y="1343048"/>
            <a:ext cx="1322695" cy="4386226"/>
          </a:xfrm>
          <a:prstGeom prst="bentConnector4">
            <a:avLst>
              <a:gd name="adj1" fmla="val 9002"/>
              <a:gd name="adj2" fmla="val 10521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735F8FB-06DD-DDA3-B050-5B458CFE6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83147"/>
              </p:ext>
            </p:extLst>
          </p:nvPr>
        </p:nvGraphicFramePr>
        <p:xfrm>
          <a:off x="5320031" y="1343048"/>
          <a:ext cx="1152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1152563" imgH="514350" progId="Package">
                  <p:embed/>
                </p:oleObj>
              </mc:Choice>
              <mc:Fallback>
                <p:oleObj name="Packager Shell Object" showAsIcon="1" r:id="rId9" imgW="1152563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0031" y="1343048"/>
                        <a:ext cx="115252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C9EADAD6-8282-0D02-005B-D3F4A52229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4653" y="1461439"/>
            <a:ext cx="890093" cy="920576"/>
          </a:xfrm>
          <a:prstGeom prst="rect">
            <a:avLst/>
          </a:prstGeom>
        </p:spPr>
      </p:pic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7002429-F52A-7321-9DC4-FFD661A27D8D}"/>
              </a:ext>
            </a:extLst>
          </p:cNvPr>
          <p:cNvCxnSpPr>
            <a:cxnSpLocks/>
            <a:stCxn id="40" idx="3"/>
            <a:endCxn id="51" idx="3"/>
          </p:cNvCxnSpPr>
          <p:nvPr/>
        </p:nvCxnSpPr>
        <p:spPr>
          <a:xfrm>
            <a:off x="6472556" y="1600223"/>
            <a:ext cx="1181405" cy="1569147"/>
          </a:xfrm>
          <a:prstGeom prst="bentConnector3">
            <a:avLst>
              <a:gd name="adj1" fmla="val 11935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1DAA4F66-9D8C-416D-F254-C248F2BE56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7457" y="2641511"/>
            <a:ext cx="2716504" cy="10557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6F04D31-BB8E-B75A-9E85-EE35EC643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21250"/>
              </p:ext>
            </p:extLst>
          </p:nvPr>
        </p:nvGraphicFramePr>
        <p:xfrm>
          <a:off x="9202832" y="117978"/>
          <a:ext cx="1552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3" imgW="1552646" imgH="514350" progId="Package">
                  <p:embed/>
                </p:oleObj>
              </mc:Choice>
              <mc:Fallback>
                <p:oleObj name="Packager Shell Object" showAsIcon="1" r:id="rId13" imgW="1552646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02832" y="117978"/>
                        <a:ext cx="1552575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E3D0D9FB-161B-A4B5-234D-543AE85BD9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9295" y="158956"/>
            <a:ext cx="890093" cy="9205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47A9D05-9CB2-23EC-663C-11635BEB19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7206" y="1270311"/>
            <a:ext cx="3228460" cy="3505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2729CB95-5633-E676-7168-7701CA01C15D}"/>
              </a:ext>
            </a:extLst>
          </p:cNvPr>
          <p:cNvSpPr/>
          <p:nvPr/>
        </p:nvSpPr>
        <p:spPr>
          <a:xfrm>
            <a:off x="9623526" y="2529309"/>
            <a:ext cx="1009811" cy="153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1647161-D7C1-2E12-CA07-64895BD02361}"/>
              </a:ext>
            </a:extLst>
          </p:cNvPr>
          <p:cNvCxnSpPr>
            <a:cxnSpLocks/>
            <a:stCxn id="51" idx="2"/>
            <a:endCxn id="54" idx="0"/>
          </p:cNvCxnSpPr>
          <p:nvPr/>
        </p:nvCxnSpPr>
        <p:spPr>
          <a:xfrm rot="5400000" flipH="1" flipV="1">
            <a:off x="6347788" y="65899"/>
            <a:ext cx="3579251" cy="3683410"/>
          </a:xfrm>
          <a:prstGeom prst="bentConnector5">
            <a:avLst>
              <a:gd name="adj1" fmla="val -2661"/>
              <a:gd name="adj2" fmla="val 47901"/>
              <a:gd name="adj3" fmla="val 10638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77A0228-6205-2BCD-AFFB-9370BA86D2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6811" y="4363690"/>
            <a:ext cx="2810515" cy="23025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25CCCE0-D68D-0B9A-543D-3FACE65428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41647" y="769548"/>
            <a:ext cx="951666" cy="4821903"/>
          </a:xfrm>
          <a:prstGeom prst="bentConnector3">
            <a:avLst>
              <a:gd name="adj1" fmla="val -24021"/>
            </a:avLst>
          </a:prstGeom>
          <a:ln w="38100">
            <a:solidFill>
              <a:srgbClr val="00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298A2129-0EF9-D740-C8E2-D78ACE51DE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8038663">
            <a:off x="7618166" y="3868709"/>
            <a:ext cx="1582103" cy="239334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75A2F38-920D-839F-BEF9-F648A6E3F6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07210" y="-169120"/>
            <a:ext cx="7932927" cy="1432703"/>
          </a:xfrm>
          <a:prstGeom prst="rect">
            <a:avLst/>
          </a:prstGeom>
        </p:spPr>
      </p:pic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191BBA80-2EF2-95E0-C83A-A2AF6CDA971D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>
          <a:xfrm rot="16200000" flipH="1">
            <a:off x="9741286" y="870160"/>
            <a:ext cx="637983" cy="1623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5745D-F143-4E55-5F51-BD7E1818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71843BB-3EC8-21C1-B5CF-23536032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7" y="104390"/>
            <a:ext cx="10698346" cy="73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680</Words>
  <Application>Microsoft Office PowerPoint</Application>
  <PresentationFormat>Widescreen</PresentationFormat>
  <Paragraphs>95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dk</dc:creator>
  <cp:lastModifiedBy>dk</cp:lastModifiedBy>
  <cp:revision>77</cp:revision>
  <dcterms:created xsi:type="dcterms:W3CDTF">2024-09-16T08:31:21Z</dcterms:created>
  <dcterms:modified xsi:type="dcterms:W3CDTF">2024-09-18T08:11:30Z</dcterms:modified>
</cp:coreProperties>
</file>