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2" r:id="rId6"/>
    <p:sldId id="263" r:id="rId7"/>
    <p:sldId id="264" r:id="rId8"/>
    <p:sldId id="265" r:id="rId9"/>
    <p:sldId id="266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E2DEE-31D7-246F-6209-5BEBE310F93B}" v="2" dt="2024-05-06T10:47:47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edha Chatterjee" userId="S::sumedha.chatterjee@i2econsulting.com::24c45387-e349-46c2-8ef1-da14d8aecd8c" providerId="AD" clId="Web-{29FE2DEE-31D7-246F-6209-5BEBE310F93B}"/>
    <pc:docChg chg="modSld">
      <pc:chgData name="Sumedha Chatterjee" userId="S::sumedha.chatterjee@i2econsulting.com::24c45387-e349-46c2-8ef1-da14d8aecd8c" providerId="AD" clId="Web-{29FE2DEE-31D7-246F-6209-5BEBE310F93B}" dt="2024-05-06T10:47:47.483" v="1" actId="1076"/>
      <pc:docMkLst>
        <pc:docMk/>
      </pc:docMkLst>
      <pc:sldChg chg="modSp">
        <pc:chgData name="Sumedha Chatterjee" userId="S::sumedha.chatterjee@i2econsulting.com::24c45387-e349-46c2-8ef1-da14d8aecd8c" providerId="AD" clId="Web-{29FE2DEE-31D7-246F-6209-5BEBE310F93B}" dt="2024-05-06T10:47:47.483" v="1" actId="1076"/>
        <pc:sldMkLst>
          <pc:docMk/>
          <pc:sldMk cId="206439814" sldId="265"/>
        </pc:sldMkLst>
        <pc:picChg chg="mod">
          <ac:chgData name="Sumedha Chatterjee" userId="S::sumedha.chatterjee@i2econsulting.com::24c45387-e349-46c2-8ef1-da14d8aecd8c" providerId="AD" clId="Web-{29FE2DEE-31D7-246F-6209-5BEBE310F93B}" dt="2024-05-06T10:47:47.483" v="1" actId="1076"/>
          <ac:picMkLst>
            <pc:docMk/>
            <pc:sldMk cId="206439814" sldId="265"/>
            <ac:picMk id="20" creationId="{B74311AA-3A48-3E17-C9C6-99A4E5E19D28}"/>
          </ac:picMkLst>
        </pc:picChg>
      </pc:sldChg>
    </pc:docChg>
  </pc:docChgLst>
  <pc:docChgLst>
    <pc:chgData name="Amardeep Singh" userId="S::amardeep.singh@i2econsulting.com::1d1cb764-8b65-44da-8a02-91b04305d1b1" providerId="AD" clId="Web-{1B6D7553-0B16-1E9D-C6F9-27F4477824F2}"/>
    <pc:docChg chg="modSld">
      <pc:chgData name="Amardeep Singh" userId="S::amardeep.singh@i2econsulting.com::1d1cb764-8b65-44da-8a02-91b04305d1b1" providerId="AD" clId="Web-{1B6D7553-0B16-1E9D-C6F9-27F4477824F2}" dt="2024-04-04T07:22:02.972" v="1" actId="1076"/>
      <pc:docMkLst>
        <pc:docMk/>
      </pc:docMkLst>
      <pc:sldChg chg="modSp">
        <pc:chgData name="Amardeep Singh" userId="S::amardeep.singh@i2econsulting.com::1d1cb764-8b65-44da-8a02-91b04305d1b1" providerId="AD" clId="Web-{1B6D7553-0B16-1E9D-C6F9-27F4477824F2}" dt="2024-04-04T07:22:02.972" v="1" actId="1076"/>
        <pc:sldMkLst>
          <pc:docMk/>
          <pc:sldMk cId="917467827" sldId="258"/>
        </pc:sldMkLst>
        <pc:picChg chg="mod">
          <ac:chgData name="Amardeep Singh" userId="S::amardeep.singh@i2econsulting.com::1d1cb764-8b65-44da-8a02-91b04305d1b1" providerId="AD" clId="Web-{1B6D7553-0B16-1E9D-C6F9-27F4477824F2}" dt="2024-04-04T07:22:02.972" v="1" actId="1076"/>
          <ac:picMkLst>
            <pc:docMk/>
            <pc:sldMk cId="917467827" sldId="258"/>
            <ac:picMk id="2" creationId="{2834486C-55ED-8574-1625-71E17A75653F}"/>
          </ac:picMkLst>
        </pc:picChg>
      </pc:sldChg>
    </pc:docChg>
  </pc:docChgLst>
  <pc:docChgLst>
    <pc:chgData name="Amardeep Singh" userId="1d1cb764-8b65-44da-8a02-91b04305d1b1" providerId="ADAL" clId="{456AD61A-A8F3-44B5-8AC6-72FB5DCE7589}"/>
    <pc:docChg chg="undo custSel addSld delSld modSld">
      <pc:chgData name="Amardeep Singh" userId="1d1cb764-8b65-44da-8a02-91b04305d1b1" providerId="ADAL" clId="{456AD61A-A8F3-44B5-8AC6-72FB5DCE7589}" dt="2024-04-04T11:20:49.702" v="760" actId="20577"/>
      <pc:docMkLst>
        <pc:docMk/>
      </pc:docMkLst>
      <pc:sldChg chg="addSp delSp modSp add mod">
        <pc:chgData name="Amardeep Singh" userId="1d1cb764-8b65-44da-8a02-91b04305d1b1" providerId="ADAL" clId="{456AD61A-A8F3-44B5-8AC6-72FB5DCE7589}" dt="2024-04-04T11:13:50.064" v="643" actId="478"/>
        <pc:sldMkLst>
          <pc:docMk/>
          <pc:sldMk cId="2520668778" sldId="262"/>
        </pc:sldMkLst>
        <pc:spChg chg="mod">
          <ac:chgData name="Amardeep Singh" userId="1d1cb764-8b65-44da-8a02-91b04305d1b1" providerId="ADAL" clId="{456AD61A-A8F3-44B5-8AC6-72FB5DCE7589}" dt="2024-04-04T11:06:29.441" v="596" actId="20577"/>
          <ac:spMkLst>
            <pc:docMk/>
            <pc:sldMk cId="2520668778" sldId="262"/>
            <ac:spMk id="7" creationId="{6FC2154D-8D83-8AAF-2681-874299395DFB}"/>
          </ac:spMkLst>
        </pc:spChg>
        <pc:spChg chg="mod">
          <ac:chgData name="Amardeep Singh" userId="1d1cb764-8b65-44da-8a02-91b04305d1b1" providerId="ADAL" clId="{456AD61A-A8F3-44B5-8AC6-72FB5DCE7589}" dt="2024-04-04T11:07:07.743" v="635" actId="20577"/>
          <ac:spMkLst>
            <pc:docMk/>
            <pc:sldMk cId="2520668778" sldId="262"/>
            <ac:spMk id="8" creationId="{8DF6BFB1-62A9-23AE-8753-2D6FB1662C58}"/>
          </ac:spMkLst>
        </pc:spChg>
        <pc:spChg chg="mod">
          <ac:chgData name="Amardeep Singh" userId="1d1cb764-8b65-44da-8a02-91b04305d1b1" providerId="ADAL" clId="{456AD61A-A8F3-44B5-8AC6-72FB5DCE7589}" dt="2024-04-04T11:10:22.118" v="638" actId="20577"/>
          <ac:spMkLst>
            <pc:docMk/>
            <pc:sldMk cId="2520668778" sldId="262"/>
            <ac:spMk id="18" creationId="{4D2AC09B-52F5-7CD4-1C9C-2A6ED12AF484}"/>
          </ac:spMkLst>
        </pc:spChg>
        <pc:spChg chg="add mod">
          <ac:chgData name="Amardeep Singh" userId="1d1cb764-8b65-44da-8a02-91b04305d1b1" providerId="ADAL" clId="{456AD61A-A8F3-44B5-8AC6-72FB5DCE7589}" dt="2024-04-04T10:26:27.170" v="322" actId="14100"/>
          <ac:spMkLst>
            <pc:docMk/>
            <pc:sldMk cId="2520668778" sldId="262"/>
            <ac:spMk id="20" creationId="{20AEFACD-77D4-26B2-CB40-7D4B02C437A8}"/>
          </ac:spMkLst>
        </pc:spChg>
        <pc:spChg chg="add mod">
          <ac:chgData name="Amardeep Singh" userId="1d1cb764-8b65-44da-8a02-91b04305d1b1" providerId="ADAL" clId="{456AD61A-A8F3-44B5-8AC6-72FB5DCE7589}" dt="2024-04-04T11:13:34.565" v="639" actId="20577"/>
          <ac:spMkLst>
            <pc:docMk/>
            <pc:sldMk cId="2520668778" sldId="262"/>
            <ac:spMk id="21" creationId="{D1031FB3-3A0B-1715-8A79-334A2D8B0AAA}"/>
          </ac:spMkLst>
        </pc:spChg>
        <pc:spChg chg="add mod">
          <ac:chgData name="Amardeep Singh" userId="1d1cb764-8b65-44da-8a02-91b04305d1b1" providerId="ADAL" clId="{456AD61A-A8F3-44B5-8AC6-72FB5DCE7589}" dt="2024-04-04T07:24:20.779" v="10" actId="571"/>
          <ac:spMkLst>
            <pc:docMk/>
            <pc:sldMk cId="2520668778" sldId="262"/>
            <ac:spMk id="22" creationId="{89E5403D-FB6D-B805-95E6-1F9D7BC97B20}"/>
          </ac:spMkLst>
        </pc:spChg>
        <pc:spChg chg="del mod">
          <ac:chgData name="Amardeep Singh" userId="1d1cb764-8b65-44da-8a02-91b04305d1b1" providerId="ADAL" clId="{456AD61A-A8F3-44B5-8AC6-72FB5DCE7589}" dt="2024-04-04T11:13:50.064" v="643" actId="478"/>
          <ac:spMkLst>
            <pc:docMk/>
            <pc:sldMk cId="2520668778" sldId="262"/>
            <ac:spMk id="22" creationId="{C76D2C03-9D05-9C1F-6E60-E9763F8DE48E}"/>
          </ac:spMkLst>
        </pc:spChg>
        <pc:spChg chg="del">
          <ac:chgData name="Amardeep Singh" userId="1d1cb764-8b65-44da-8a02-91b04305d1b1" providerId="ADAL" clId="{456AD61A-A8F3-44B5-8AC6-72FB5DCE7589}" dt="2024-04-04T10:08:47.485" v="70" actId="478"/>
          <ac:spMkLst>
            <pc:docMk/>
            <pc:sldMk cId="2520668778" sldId="262"/>
            <ac:spMk id="23" creationId="{748EDAC1-1E47-C7D7-65ED-E6106A0CD13E}"/>
          </ac:spMkLst>
        </pc:spChg>
        <pc:graphicFrameChg chg="add mod">
          <ac:chgData name="Amardeep Singh" userId="1d1cb764-8b65-44da-8a02-91b04305d1b1" providerId="ADAL" clId="{456AD61A-A8F3-44B5-8AC6-72FB5DCE7589}" dt="2024-04-04T07:23:26.574" v="2" actId="1076"/>
          <ac:graphicFrameMkLst>
            <pc:docMk/>
            <pc:sldMk cId="2520668778" sldId="262"/>
            <ac:graphicFrameMk id="14" creationId="{2BBD1AC4-DA38-238A-7D5A-0AB18C68EA13}"/>
          </ac:graphicFrameMkLst>
        </pc:graphicFrameChg>
        <pc:graphicFrameChg chg="mod">
          <ac:chgData name="Amardeep Singh" userId="1d1cb764-8b65-44da-8a02-91b04305d1b1" providerId="ADAL" clId="{456AD61A-A8F3-44B5-8AC6-72FB5DCE7589}" dt="2024-04-04T11:07:30.943" v="636" actId="1076"/>
          <ac:graphicFrameMkLst>
            <pc:docMk/>
            <pc:sldMk cId="2520668778" sldId="262"/>
            <ac:graphicFrameMk id="19" creationId="{E370ADBF-DE05-94DF-5FF1-E696DFAEF0F5}"/>
          </ac:graphicFrameMkLst>
        </pc:graphicFrameChg>
        <pc:graphicFrameChg chg="add mod modGraphic">
          <ac:chgData name="Amardeep Singh" userId="1d1cb764-8b65-44da-8a02-91b04305d1b1" providerId="ADAL" clId="{456AD61A-A8F3-44B5-8AC6-72FB5DCE7589}" dt="2024-04-04T10:20:27.639" v="240"/>
          <ac:graphicFrameMkLst>
            <pc:docMk/>
            <pc:sldMk cId="2520668778" sldId="262"/>
            <ac:graphicFrameMk id="24" creationId="{19B20438-FE6D-CFCC-9CA3-B75E9E78AF59}"/>
          </ac:graphicFrameMkLst>
        </pc:graphicFrameChg>
        <pc:picChg chg="mod">
          <ac:chgData name="Amardeep Singh" userId="1d1cb764-8b65-44da-8a02-91b04305d1b1" providerId="ADAL" clId="{456AD61A-A8F3-44B5-8AC6-72FB5DCE7589}" dt="2024-04-04T07:24:39.443" v="29" actId="1076"/>
          <ac:picMkLst>
            <pc:docMk/>
            <pc:sldMk cId="2520668778" sldId="262"/>
            <ac:picMk id="2" creationId="{3EE89601-E7A4-A00A-61BE-0F8AAE7013A0}"/>
          </ac:picMkLst>
        </pc:picChg>
      </pc:sldChg>
      <pc:sldChg chg="addSp delSp modSp add mod">
        <pc:chgData name="Amardeep Singh" userId="1d1cb764-8b65-44da-8a02-91b04305d1b1" providerId="ADAL" clId="{456AD61A-A8F3-44B5-8AC6-72FB5DCE7589}" dt="2024-04-04T11:15:15.417" v="684" actId="313"/>
        <pc:sldMkLst>
          <pc:docMk/>
          <pc:sldMk cId="80011996" sldId="263"/>
        </pc:sldMkLst>
        <pc:spChg chg="mod">
          <ac:chgData name="Amardeep Singh" userId="1d1cb764-8b65-44da-8a02-91b04305d1b1" providerId="ADAL" clId="{456AD61A-A8F3-44B5-8AC6-72FB5DCE7589}" dt="2024-04-04T10:07:18.705" v="63" actId="207"/>
          <ac:spMkLst>
            <pc:docMk/>
            <pc:sldMk cId="80011996" sldId="263"/>
            <ac:spMk id="20" creationId="{28157E23-16AE-B4E8-B8FC-88DE1570BBFF}"/>
          </ac:spMkLst>
        </pc:spChg>
        <pc:spChg chg="mod">
          <ac:chgData name="Amardeep Singh" userId="1d1cb764-8b65-44da-8a02-91b04305d1b1" providerId="ADAL" clId="{456AD61A-A8F3-44B5-8AC6-72FB5DCE7589}" dt="2024-04-04T11:15:15.417" v="684" actId="313"/>
          <ac:spMkLst>
            <pc:docMk/>
            <pc:sldMk cId="80011996" sldId="263"/>
            <ac:spMk id="21" creationId="{A221D4B2-30F2-C23C-2D13-ED99F7DBE5EB}"/>
          </ac:spMkLst>
        </pc:spChg>
        <pc:spChg chg="del">
          <ac:chgData name="Amardeep Singh" userId="1d1cb764-8b65-44da-8a02-91b04305d1b1" providerId="ADAL" clId="{456AD61A-A8F3-44B5-8AC6-72FB5DCE7589}" dt="2024-04-04T10:04:50.259" v="38" actId="478"/>
          <ac:spMkLst>
            <pc:docMk/>
            <pc:sldMk cId="80011996" sldId="263"/>
            <ac:spMk id="22" creationId="{78C445F4-DD08-557D-D141-1D613ED09DC1}"/>
          </ac:spMkLst>
        </pc:spChg>
        <pc:spChg chg="del mod">
          <ac:chgData name="Amardeep Singh" userId="1d1cb764-8b65-44da-8a02-91b04305d1b1" providerId="ADAL" clId="{456AD61A-A8F3-44B5-8AC6-72FB5DCE7589}" dt="2024-04-04T11:15:12.720" v="683" actId="478"/>
          <ac:spMkLst>
            <pc:docMk/>
            <pc:sldMk cId="80011996" sldId="263"/>
            <ac:spMk id="23" creationId="{8ECDED74-B7C6-E840-767C-A5D07957DECC}"/>
          </ac:spMkLst>
        </pc:spChg>
        <pc:graphicFrameChg chg="mod modGraphic">
          <ac:chgData name="Amardeep Singh" userId="1d1cb764-8b65-44da-8a02-91b04305d1b1" providerId="ADAL" clId="{456AD61A-A8F3-44B5-8AC6-72FB5DCE7589}" dt="2024-04-04T10:07:50.829" v="69" actId="14100"/>
          <ac:graphicFrameMkLst>
            <pc:docMk/>
            <pc:sldMk cId="80011996" sldId="263"/>
            <ac:graphicFrameMk id="14" creationId="{FCBBE9F0-D4E4-A0CC-7536-252529635337}"/>
          </ac:graphicFrameMkLst>
        </pc:graphicFrameChg>
        <pc:graphicFrameChg chg="add mod modGraphic">
          <ac:chgData name="Amardeep Singh" userId="1d1cb764-8b65-44da-8a02-91b04305d1b1" providerId="ADAL" clId="{456AD61A-A8F3-44B5-8AC6-72FB5DCE7589}" dt="2024-04-04T10:21:34.677" v="281" actId="14100"/>
          <ac:graphicFrameMkLst>
            <pc:docMk/>
            <pc:sldMk cId="80011996" sldId="263"/>
            <ac:graphicFrameMk id="24" creationId="{2EB24357-963B-B726-B87D-5BB84941DDD3}"/>
          </ac:graphicFrameMkLst>
        </pc:graphicFrameChg>
      </pc:sldChg>
      <pc:sldChg chg="add del">
        <pc:chgData name="Amardeep Singh" userId="1d1cb764-8b65-44da-8a02-91b04305d1b1" providerId="ADAL" clId="{456AD61A-A8F3-44B5-8AC6-72FB5DCE7589}" dt="2024-04-04T07:24:08.303" v="4" actId="47"/>
        <pc:sldMkLst>
          <pc:docMk/>
          <pc:sldMk cId="1496341455" sldId="263"/>
        </pc:sldMkLst>
      </pc:sldChg>
      <pc:sldChg chg="delSp modSp add mod">
        <pc:chgData name="Amardeep Singh" userId="1d1cb764-8b65-44da-8a02-91b04305d1b1" providerId="ADAL" clId="{456AD61A-A8F3-44B5-8AC6-72FB5DCE7589}" dt="2024-04-04T11:17:29.162" v="712" actId="20577"/>
        <pc:sldMkLst>
          <pc:docMk/>
          <pc:sldMk cId="1287526876" sldId="264"/>
        </pc:sldMkLst>
        <pc:spChg chg="mod">
          <ac:chgData name="Amardeep Singh" userId="1d1cb764-8b65-44da-8a02-91b04305d1b1" providerId="ADAL" clId="{456AD61A-A8F3-44B5-8AC6-72FB5DCE7589}" dt="2024-04-04T11:16:26.877" v="692" actId="14100"/>
          <ac:spMkLst>
            <pc:docMk/>
            <pc:sldMk cId="1287526876" sldId="264"/>
            <ac:spMk id="20" creationId="{E6E224D6-BCCB-CC73-0553-0E59A40FCB79}"/>
          </ac:spMkLst>
        </pc:spChg>
        <pc:spChg chg="mod">
          <ac:chgData name="Amardeep Singh" userId="1d1cb764-8b65-44da-8a02-91b04305d1b1" providerId="ADAL" clId="{456AD61A-A8F3-44B5-8AC6-72FB5DCE7589}" dt="2024-04-04T11:17:29.162" v="712" actId="20577"/>
          <ac:spMkLst>
            <pc:docMk/>
            <pc:sldMk cId="1287526876" sldId="264"/>
            <ac:spMk id="21" creationId="{249FED22-C067-AA51-3DCE-B55323C8AC11}"/>
          </ac:spMkLst>
        </pc:spChg>
        <pc:spChg chg="del mod">
          <ac:chgData name="Amardeep Singh" userId="1d1cb764-8b65-44da-8a02-91b04305d1b1" providerId="ADAL" clId="{456AD61A-A8F3-44B5-8AC6-72FB5DCE7589}" dt="2024-04-04T11:17:08.683" v="711" actId="478"/>
          <ac:spMkLst>
            <pc:docMk/>
            <pc:sldMk cId="1287526876" sldId="264"/>
            <ac:spMk id="23" creationId="{82EDB6F3-887B-D05E-B71F-7FD876477DC3}"/>
          </ac:spMkLst>
        </pc:spChg>
        <pc:graphicFrameChg chg="mod modGraphic">
          <ac:chgData name="Amardeep Singh" userId="1d1cb764-8b65-44da-8a02-91b04305d1b1" providerId="ADAL" clId="{456AD61A-A8F3-44B5-8AC6-72FB5DCE7589}" dt="2024-04-04T10:21:53.331" v="285" actId="14100"/>
          <ac:graphicFrameMkLst>
            <pc:docMk/>
            <pc:sldMk cId="1287526876" sldId="264"/>
            <ac:graphicFrameMk id="14" creationId="{75DE62EB-75A8-F491-7288-D0EDC7EF8F46}"/>
          </ac:graphicFrameMkLst>
        </pc:graphicFrameChg>
        <pc:graphicFrameChg chg="modGraphic">
          <ac:chgData name="Amardeep Singh" userId="1d1cb764-8b65-44da-8a02-91b04305d1b1" providerId="ADAL" clId="{456AD61A-A8F3-44B5-8AC6-72FB5DCE7589}" dt="2024-04-04T10:24:58.274" v="319" actId="313"/>
          <ac:graphicFrameMkLst>
            <pc:docMk/>
            <pc:sldMk cId="1287526876" sldId="264"/>
            <ac:graphicFrameMk id="24" creationId="{35591C93-D215-C87A-7455-762E61079620}"/>
          </ac:graphicFrameMkLst>
        </pc:graphicFrameChg>
      </pc:sldChg>
      <pc:sldChg chg="addSp delSp modSp add mod">
        <pc:chgData name="Amardeep Singh" userId="1d1cb764-8b65-44da-8a02-91b04305d1b1" providerId="ADAL" clId="{456AD61A-A8F3-44B5-8AC6-72FB5DCE7589}" dt="2024-04-04T11:19:37.115" v="753" actId="14100"/>
        <pc:sldMkLst>
          <pc:docMk/>
          <pc:sldMk cId="206439814" sldId="265"/>
        </pc:sldMkLst>
        <pc:spChg chg="add del mod">
          <ac:chgData name="Amardeep Singh" userId="1d1cb764-8b65-44da-8a02-91b04305d1b1" providerId="ADAL" clId="{456AD61A-A8F3-44B5-8AC6-72FB5DCE7589}" dt="2024-04-04T11:03:34.139" v="531" actId="1076"/>
          <ac:spMkLst>
            <pc:docMk/>
            <pc:sldMk cId="206439814" sldId="265"/>
            <ac:spMk id="6" creationId="{1CEA686E-A669-C82C-9DC7-034D32040632}"/>
          </ac:spMkLst>
        </pc:spChg>
        <pc:spChg chg="mod">
          <ac:chgData name="Amardeep Singh" userId="1d1cb764-8b65-44da-8a02-91b04305d1b1" providerId="ADAL" clId="{456AD61A-A8F3-44B5-8AC6-72FB5DCE7589}" dt="2024-04-04T11:04:15.760" v="585" actId="1076"/>
          <ac:spMkLst>
            <pc:docMk/>
            <pc:sldMk cId="206439814" sldId="265"/>
            <ac:spMk id="15" creationId="{240494C4-B476-9398-DC4B-9503AAFB124A}"/>
          </ac:spMkLst>
        </pc:spChg>
        <pc:spChg chg="add del mod">
          <ac:chgData name="Amardeep Singh" userId="1d1cb764-8b65-44da-8a02-91b04305d1b1" providerId="ADAL" clId="{456AD61A-A8F3-44B5-8AC6-72FB5DCE7589}" dt="2024-04-04T11:04:05.376" v="583" actId="404"/>
          <ac:spMkLst>
            <pc:docMk/>
            <pc:sldMk cId="206439814" sldId="265"/>
            <ac:spMk id="16" creationId="{9849F252-6C3D-AA57-D30F-9D526BA6D104}"/>
          </ac:spMkLst>
        </pc:spChg>
        <pc:spChg chg="del">
          <ac:chgData name="Amardeep Singh" userId="1d1cb764-8b65-44da-8a02-91b04305d1b1" providerId="ADAL" clId="{456AD61A-A8F3-44B5-8AC6-72FB5DCE7589}" dt="2024-04-04T11:00:52.202" v="471" actId="478"/>
          <ac:spMkLst>
            <pc:docMk/>
            <pc:sldMk cId="206439814" sldId="265"/>
            <ac:spMk id="17" creationId="{CCCC011D-096B-0B3D-84BB-D5BB62D3B348}"/>
          </ac:spMkLst>
        </pc:spChg>
        <pc:spChg chg="del mod">
          <ac:chgData name="Amardeep Singh" userId="1d1cb764-8b65-44da-8a02-91b04305d1b1" providerId="ADAL" clId="{456AD61A-A8F3-44B5-8AC6-72FB5DCE7589}" dt="2024-04-04T11:01:04.354" v="474" actId="478"/>
          <ac:spMkLst>
            <pc:docMk/>
            <pc:sldMk cId="206439814" sldId="265"/>
            <ac:spMk id="18" creationId="{31AB2664-37F3-CE28-DEE1-CE2660B33C3C}"/>
          </ac:spMkLst>
        </pc:spChg>
        <pc:spChg chg="add del mod">
          <ac:chgData name="Amardeep Singh" userId="1d1cb764-8b65-44da-8a02-91b04305d1b1" providerId="ADAL" clId="{456AD61A-A8F3-44B5-8AC6-72FB5DCE7589}" dt="2024-04-04T11:02:56.885" v="513" actId="478"/>
          <ac:spMkLst>
            <pc:docMk/>
            <pc:sldMk cId="206439814" sldId="265"/>
            <ac:spMk id="21" creationId="{227E70BE-6189-74F1-117E-474DAEA119FB}"/>
          </ac:spMkLst>
        </pc:spChg>
        <pc:spChg chg="add del mod">
          <ac:chgData name="Amardeep Singh" userId="1d1cb764-8b65-44da-8a02-91b04305d1b1" providerId="ADAL" clId="{456AD61A-A8F3-44B5-8AC6-72FB5DCE7589}" dt="2024-04-04T11:02:56.885" v="513" actId="478"/>
          <ac:spMkLst>
            <pc:docMk/>
            <pc:sldMk cId="206439814" sldId="265"/>
            <ac:spMk id="22" creationId="{8EA19A25-58B8-E3C1-FE94-21DA0711CCAB}"/>
          </ac:spMkLst>
        </pc:spChg>
        <pc:spChg chg="add mod">
          <ac:chgData name="Amardeep Singh" userId="1d1cb764-8b65-44da-8a02-91b04305d1b1" providerId="ADAL" clId="{456AD61A-A8F3-44B5-8AC6-72FB5DCE7589}" dt="2024-04-04T11:19:37.115" v="753" actId="14100"/>
          <ac:spMkLst>
            <pc:docMk/>
            <pc:sldMk cId="206439814" sldId="265"/>
            <ac:spMk id="23" creationId="{3DB27831-AF71-D102-763C-BCF414E6A459}"/>
          </ac:spMkLst>
        </pc:spChg>
        <pc:graphicFrameChg chg="mod">
          <ac:chgData name="Amardeep Singh" userId="1d1cb764-8b65-44da-8a02-91b04305d1b1" providerId="ADAL" clId="{456AD61A-A8F3-44B5-8AC6-72FB5DCE7589}" dt="2024-04-04T11:00:39.303" v="470" actId="1076"/>
          <ac:graphicFrameMkLst>
            <pc:docMk/>
            <pc:sldMk cId="206439814" sldId="265"/>
            <ac:graphicFrameMk id="19" creationId="{0EF83191-4CED-0712-8418-7A7D97E610DA}"/>
          </ac:graphicFrameMkLst>
        </pc:graphicFrameChg>
        <pc:picChg chg="add mod ord modCrop">
          <ac:chgData name="Amardeep Singh" userId="1d1cb764-8b65-44da-8a02-91b04305d1b1" providerId="ADAL" clId="{456AD61A-A8F3-44B5-8AC6-72FB5DCE7589}" dt="2024-04-04T11:02:18.911" v="492" actId="1076"/>
          <ac:picMkLst>
            <pc:docMk/>
            <pc:sldMk cId="206439814" sldId="265"/>
            <ac:picMk id="20" creationId="{B74311AA-3A48-3E17-C9C6-99A4E5E19D28}"/>
          </ac:picMkLst>
        </pc:picChg>
      </pc:sldChg>
      <pc:sldChg chg="addSp modSp add mod">
        <pc:chgData name="Amardeep Singh" userId="1d1cb764-8b65-44da-8a02-91b04305d1b1" providerId="ADAL" clId="{456AD61A-A8F3-44B5-8AC6-72FB5DCE7589}" dt="2024-04-04T11:20:49.702" v="760" actId="20577"/>
        <pc:sldMkLst>
          <pc:docMk/>
          <pc:sldMk cId="2543262872" sldId="266"/>
        </pc:sldMkLst>
        <pc:spChg chg="add mod">
          <ac:chgData name="Amardeep Singh" userId="1d1cb764-8b65-44da-8a02-91b04305d1b1" providerId="ADAL" clId="{456AD61A-A8F3-44B5-8AC6-72FB5DCE7589}" dt="2024-04-04T11:20:15.650" v="758" actId="1076"/>
          <ac:spMkLst>
            <pc:docMk/>
            <pc:sldMk cId="2543262872" sldId="266"/>
            <ac:spMk id="17" creationId="{C29FE3B6-0616-DB6F-7E34-28660D70BE97}"/>
          </ac:spMkLst>
        </pc:spChg>
        <pc:spChg chg="add mod">
          <ac:chgData name="Amardeep Singh" userId="1d1cb764-8b65-44da-8a02-91b04305d1b1" providerId="ADAL" clId="{456AD61A-A8F3-44B5-8AC6-72FB5DCE7589}" dt="2024-04-04T11:20:49.702" v="760" actId="20577"/>
          <ac:spMkLst>
            <pc:docMk/>
            <pc:sldMk cId="2543262872" sldId="266"/>
            <ac:spMk id="18" creationId="{DFF57E08-5A19-A981-5733-A428E825CD61}"/>
          </ac:spMkLst>
        </pc:spChg>
        <pc:graphicFrameChg chg="add mod modGraphic">
          <ac:chgData name="Amardeep Singh" userId="1d1cb764-8b65-44da-8a02-91b04305d1b1" providerId="ADAL" clId="{456AD61A-A8F3-44B5-8AC6-72FB5DCE7589}" dt="2024-04-04T11:20:09.818" v="757" actId="14100"/>
          <ac:graphicFrameMkLst>
            <pc:docMk/>
            <pc:sldMk cId="2543262872" sldId="266"/>
            <ac:graphicFrameMk id="14" creationId="{65B9503C-E5F2-0078-7EA6-B78CE190FE3A}"/>
          </ac:graphicFrameMkLst>
        </pc:graphicFrameChg>
      </pc:sldChg>
    </pc:docChg>
  </pc:docChgLst>
  <pc:docChgLst>
    <pc:chgData name="Sumedha Chatterjee" userId="S::sumedha.chatterjee@i2econsulting.com::24c45387-e349-46c2-8ef1-da14d8aecd8c" providerId="AD" clId="Web-{46094338-C434-F82C-D427-CEA99DB21595}"/>
    <pc:docChg chg="delSld modSld">
      <pc:chgData name="Sumedha Chatterjee" userId="S::sumedha.chatterjee@i2econsulting.com::24c45387-e349-46c2-8ef1-da14d8aecd8c" providerId="AD" clId="Web-{46094338-C434-F82C-D427-CEA99DB21595}" dt="2024-04-08T07:11:12.057" v="35" actId="14100"/>
      <pc:docMkLst>
        <pc:docMk/>
      </pc:docMkLst>
      <pc:sldChg chg="del">
        <pc:chgData name="Sumedha Chatterjee" userId="S::sumedha.chatterjee@i2econsulting.com::24c45387-e349-46c2-8ef1-da14d8aecd8c" providerId="AD" clId="Web-{46094338-C434-F82C-D427-CEA99DB21595}" dt="2024-04-08T07:09:55.070" v="0"/>
        <pc:sldMkLst>
          <pc:docMk/>
          <pc:sldMk cId="599932015" sldId="256"/>
        </pc:sldMkLst>
      </pc:sldChg>
      <pc:sldChg chg="del">
        <pc:chgData name="Sumedha Chatterjee" userId="S::sumedha.chatterjee@i2econsulting.com::24c45387-e349-46c2-8ef1-da14d8aecd8c" providerId="AD" clId="Web-{46094338-C434-F82C-D427-CEA99DB21595}" dt="2024-04-08T07:09:56.195" v="1"/>
        <pc:sldMkLst>
          <pc:docMk/>
          <pc:sldMk cId="2896415660" sldId="257"/>
        </pc:sldMkLst>
      </pc:sldChg>
      <pc:sldChg chg="addSp modSp">
        <pc:chgData name="Sumedha Chatterjee" userId="S::sumedha.chatterjee@i2econsulting.com::24c45387-e349-46c2-8ef1-da14d8aecd8c" providerId="AD" clId="Web-{46094338-C434-F82C-D427-CEA99DB21595}" dt="2024-04-08T07:11:12.057" v="35" actId="14100"/>
        <pc:sldMkLst>
          <pc:docMk/>
          <pc:sldMk cId="917467827" sldId="258"/>
        </pc:sldMkLst>
        <pc:spChg chg="add mod">
          <ac:chgData name="Sumedha Chatterjee" userId="S::sumedha.chatterjee@i2econsulting.com::24c45387-e349-46c2-8ef1-da14d8aecd8c" providerId="AD" clId="Web-{46094338-C434-F82C-D427-CEA99DB21595}" dt="2024-04-08T07:11:12.057" v="35" actId="14100"/>
          <ac:spMkLst>
            <pc:docMk/>
            <pc:sldMk cId="917467827" sldId="258"/>
            <ac:spMk id="14" creationId="{72414377-8133-6DF9-A19E-AE1172E9860C}"/>
          </ac:spMkLst>
        </pc:spChg>
        <pc:graphicFrameChg chg="add mod">
          <ac:chgData name="Sumedha Chatterjee" userId="S::sumedha.chatterjee@i2econsulting.com::24c45387-e349-46c2-8ef1-da14d8aecd8c" providerId="AD" clId="Web-{46094338-C434-F82C-D427-CEA99DB21595}" dt="2024-04-08T07:10:39.478" v="5" actId="1076"/>
          <ac:graphicFrameMkLst>
            <pc:docMk/>
            <pc:sldMk cId="917467827" sldId="258"/>
            <ac:graphicFrameMk id="20" creationId="{E96B67B1-E5EA-3286-36D4-5B8B05316D16}"/>
          </ac:graphicFrameMkLst>
        </pc:graphicFrameChg>
      </pc:sldChg>
    </pc:docChg>
  </pc:docChgLst>
  <pc:docChgLst>
    <pc:chgData name="Parmod Kumar" userId="1fefd403-dea3-4f0a-91a9-3ef4f9562381" providerId="ADAL" clId="{01D317E5-E43B-4852-997A-C05576E70DFF}"/>
    <pc:docChg chg="undo custSel modSld">
      <pc:chgData name="Parmod Kumar" userId="1fefd403-dea3-4f0a-91a9-3ef4f9562381" providerId="ADAL" clId="{01D317E5-E43B-4852-997A-C05576E70DFF}" dt="2024-04-04T07:33:17.020" v="219" actId="20577"/>
      <pc:docMkLst>
        <pc:docMk/>
      </pc:docMkLst>
      <pc:sldChg chg="addSp modSp mod">
        <pc:chgData name="Parmod Kumar" userId="1fefd403-dea3-4f0a-91a9-3ef4f9562381" providerId="ADAL" clId="{01D317E5-E43B-4852-997A-C05576E70DFF}" dt="2024-04-04T07:33:17.020" v="219" actId="20577"/>
        <pc:sldMkLst>
          <pc:docMk/>
          <pc:sldMk cId="2520668778" sldId="262"/>
        </pc:sldMkLst>
        <pc:spChg chg="add mod">
          <ac:chgData name="Parmod Kumar" userId="1fefd403-dea3-4f0a-91a9-3ef4f9562381" providerId="ADAL" clId="{01D317E5-E43B-4852-997A-C05576E70DFF}" dt="2024-04-04T07:31:42.981" v="65" actId="14100"/>
          <ac:spMkLst>
            <pc:docMk/>
            <pc:sldMk cId="2520668778" sldId="262"/>
            <ac:spMk id="22" creationId="{C76D2C03-9D05-9C1F-6E60-E9763F8DE48E}"/>
          </ac:spMkLst>
        </pc:spChg>
        <pc:spChg chg="add mod">
          <ac:chgData name="Parmod Kumar" userId="1fefd403-dea3-4f0a-91a9-3ef4f9562381" providerId="ADAL" clId="{01D317E5-E43B-4852-997A-C05576E70DFF}" dt="2024-04-04T07:33:17.020" v="219" actId="20577"/>
          <ac:spMkLst>
            <pc:docMk/>
            <pc:sldMk cId="2520668778" sldId="262"/>
            <ac:spMk id="23" creationId="{748EDAC1-1E47-C7D7-65ED-E6106A0CD13E}"/>
          </ac:spMkLst>
        </pc:spChg>
        <pc:picChg chg="mod">
          <ac:chgData name="Parmod Kumar" userId="1fefd403-dea3-4f0a-91a9-3ef4f9562381" providerId="ADAL" clId="{01D317E5-E43B-4852-997A-C05576E70DFF}" dt="2024-04-04T07:31:46.595" v="68" actId="1076"/>
          <ac:picMkLst>
            <pc:docMk/>
            <pc:sldMk cId="2520668778" sldId="262"/>
            <ac:picMk id="2" creationId="{3EE89601-E7A4-A00A-61BE-0F8AAE7013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7998-0AD6-553D-4B43-3A1BA63A1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863BD-83F7-00BE-77FC-5C54C76B4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4D568-ED00-88F1-1632-D3A837F2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FFBB-3BA3-4319-A010-121013A139A2}" type="datetimeFigureOut">
              <a:rPr lang="en-IN" smtClean="0"/>
              <a:t>06-05-2024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68AD-B4CF-6151-E4BF-6B5121F5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557A-E0C9-2F45-9487-B017F05B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E99B-3401-4F9D-8752-A8264F16E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046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D85E-6C7F-3376-C1B4-D27D0F47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C68E9-D6BB-EC54-219C-CCB6AEA60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F378E-E2B8-CA26-84CD-C1B901ED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FFBB-3BA3-4319-A010-121013A139A2}" type="datetimeFigureOut">
              <a:rPr lang="en-IN" smtClean="0"/>
              <a:t>06-05-2024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BD2B-BE7B-CFE0-EA65-A59E0643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BC95D-D3B8-47F4-E518-ABD45FEF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E99B-3401-4F9D-8752-A8264F16E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313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D6096-AAD1-D4F5-CB7F-DB813FA65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60969-4620-F69F-A06F-899EB3EF6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DFF0D-F61A-BBAC-E984-7CF5031D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FFBB-3BA3-4319-A010-121013A139A2}" type="datetimeFigureOut">
              <a:rPr lang="en-IN" smtClean="0"/>
              <a:t>06-05-2024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A4536-6A57-9CB0-6B54-261D532F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A4C8-A762-1002-665A-C17F65EE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E99B-3401-4F9D-8752-A8264F16E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302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BE8D-2029-2E0F-3963-F10FB16D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B9303-4249-858C-F7F6-0B1A3F17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B8B6B-EC88-AEAB-6E33-7C22451B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FFBB-3BA3-4319-A010-121013A139A2}" type="datetimeFigureOut">
              <a:rPr lang="en-IN" smtClean="0"/>
              <a:t>06-05-2024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C7251-C28C-28D0-29E8-8406CE53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C64BF-9C79-8A29-C921-B3827883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E99B-3401-4F9D-8752-A8264F16E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886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0D6A-715F-62AE-068F-8B0A600D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67780-E6DC-789D-E43C-1734AF28E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B4572-4460-51F9-DBD5-73886395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FFBB-3BA3-4319-A010-121013A139A2}" type="datetimeFigureOut">
              <a:rPr lang="en-IN" smtClean="0"/>
              <a:t>06-05-2024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ED517-1214-D8AF-604A-451BFAE7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D244-8A02-DAB0-4FA8-CB37DCBD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E99B-3401-4F9D-8752-A8264F16E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134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0F4B-0037-EFBB-A379-A21E5786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E35AA-CE6A-B61D-AEF6-A9E77968B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8151F-2C50-B34D-94EB-772173526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BC4D9-4157-D337-BF98-D5E0E82E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FFBB-3BA3-4319-A010-121013A139A2}" type="datetimeFigureOut">
              <a:rPr lang="en-IN" smtClean="0"/>
              <a:t>06-05-2024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1CFA9-85FC-3BAF-B87B-3A6A6367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C3285-2336-695E-5BA8-4714176C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E99B-3401-4F9D-8752-A8264F16E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50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5182-6BC2-EE0C-BB52-2598B4FF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BE874-9911-B83D-E033-BB7F610F8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A4A5-91BA-85BF-8FA4-5DEDF85AB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BECF1-3A01-58F0-8960-1D1947661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9337D-5131-0234-D0FD-E150F48B2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A282A-3E29-F139-A0A0-98ABDF5D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FFBB-3BA3-4319-A010-121013A139A2}" type="datetimeFigureOut">
              <a:rPr lang="en-IN" smtClean="0"/>
              <a:t>06-05-2024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4A22E-A3A1-F8BF-CB6C-6FB00C05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C0DE28-40E1-248C-5BF3-1F24BD0A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E99B-3401-4F9D-8752-A8264F16E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821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BFBA-80C5-57B3-B735-1DEC4194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A16EF-7EA5-83F5-6E78-5CD72A1D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FFBB-3BA3-4319-A010-121013A139A2}" type="datetimeFigureOut">
              <a:rPr lang="en-IN" smtClean="0"/>
              <a:t>06-05-2024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70034-8C34-3B7A-D46D-F95981C0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3FED9-5218-2A0C-92A6-FBCE748F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E99B-3401-4F9D-8752-A8264F16E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866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60AFB-F68A-2F1E-3D0E-3F8252BB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FFBB-3BA3-4319-A010-121013A139A2}" type="datetimeFigureOut">
              <a:rPr lang="en-IN" smtClean="0"/>
              <a:t>06-05-2024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A5422-6333-03E0-37BB-F90BDE51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19F84-C04E-9CF2-ABFD-78BC324F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E99B-3401-4F9D-8752-A8264F16E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062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6252-C90E-DBBC-E56B-401F7D48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CD40B-1847-2B1D-58C2-6807CAC0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F6E80-C9E0-AF86-222C-26CBE2BCD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9C4FE-61BC-61D5-7EAF-86A0ADB1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FFBB-3BA3-4319-A010-121013A139A2}" type="datetimeFigureOut">
              <a:rPr lang="en-IN" smtClean="0"/>
              <a:t>06-05-2024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C469D-9919-9177-E845-0E96657D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EB60C-5651-6627-26F0-98101E92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E99B-3401-4F9D-8752-A8264F16E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12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EB1-5BD1-9AAA-E51D-5677E9E6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A35BF2-A167-8DD4-4D66-5B2841C00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7F3E4-FED0-8DAB-B246-CEBE0007C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54560-AF83-86F6-940A-DE066A4C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FFBB-3BA3-4319-A010-121013A139A2}" type="datetimeFigureOut">
              <a:rPr lang="en-IN" smtClean="0"/>
              <a:t>06-05-2024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CE9B-FE4F-9412-4E31-A0FFB215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E0A4A-220E-4F63-EB6A-7FD20C6A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E99B-3401-4F9D-8752-A8264F16E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85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58C3C-80B2-32A9-35CF-3FD808AC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8192C-AC79-F250-48E6-C03737214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D24E8-C7A5-B895-0077-556EAE5B6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8FFBB-3BA3-4319-A010-121013A139A2}" type="datetimeFigureOut">
              <a:rPr lang="en-IN" smtClean="0"/>
              <a:t>06-05-2024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C2DA6-D07A-EE8B-5E11-FB8D0054C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3964B-5F6E-897F-D98B-A04E02940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E99B-3401-4F9D-8752-A8264F16E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72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4486C-55ED-8574-1625-71E17A756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840"/>
            <a:ext cx="12192000" cy="4105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E983E-8680-7374-8003-65C4DA4DB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54" y="353283"/>
            <a:ext cx="904875" cy="90487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18EE4C-E672-3F18-6674-6947386F633F}"/>
              </a:ext>
            </a:extLst>
          </p:cNvPr>
          <p:cNvGraphicFramePr>
            <a:graphicFrameLocks noGrp="1"/>
          </p:cNvGraphicFramePr>
          <p:nvPr/>
        </p:nvGraphicFramePr>
        <p:xfrm>
          <a:off x="1908495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Industries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1412AE3-6494-AE8F-9230-10E4DF0FD490}"/>
              </a:ext>
            </a:extLst>
          </p:cNvPr>
          <p:cNvGraphicFramePr>
            <a:graphicFrameLocks noGrp="1"/>
          </p:cNvGraphicFramePr>
          <p:nvPr/>
        </p:nvGraphicFramePr>
        <p:xfrm>
          <a:off x="3286341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09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Solutions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06B8C4B-809B-DDA2-59E0-EAEAE55FB523}"/>
              </a:ext>
            </a:extLst>
          </p:cNvPr>
          <p:cNvGraphicFramePr>
            <a:graphicFrameLocks noGrp="1"/>
          </p:cNvGraphicFramePr>
          <p:nvPr/>
        </p:nvGraphicFramePr>
        <p:xfrm>
          <a:off x="4836200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Technologies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8283F58-ED27-DE49-6B2F-DF3996679D5E}"/>
              </a:ext>
            </a:extLst>
          </p:cNvPr>
          <p:cNvGraphicFramePr>
            <a:graphicFrameLocks noGrp="1"/>
          </p:cNvGraphicFramePr>
          <p:nvPr/>
        </p:nvGraphicFramePr>
        <p:xfrm>
          <a:off x="6492981" y="1075239"/>
          <a:ext cx="15697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9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About us 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B4C264F-0B55-38C7-55E1-F8726EC5C18D}"/>
              </a:ext>
            </a:extLst>
          </p:cNvPr>
          <p:cNvGraphicFramePr>
            <a:graphicFrameLocks noGrp="1"/>
          </p:cNvGraphicFramePr>
          <p:nvPr/>
        </p:nvGraphicFramePr>
        <p:xfrm>
          <a:off x="7763905" y="1075239"/>
          <a:ext cx="15697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9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Partners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581AB85-C50F-2192-06F2-AADEE7F58AAF}"/>
              </a:ext>
            </a:extLst>
          </p:cNvPr>
          <p:cNvGraphicFramePr>
            <a:graphicFrameLocks noGrp="1"/>
          </p:cNvGraphicFramePr>
          <p:nvPr/>
        </p:nvGraphicFramePr>
        <p:xfrm>
          <a:off x="9189445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Resource Center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8D553F3-170B-2F5F-B9E4-9E4099C323A4}"/>
              </a:ext>
            </a:extLst>
          </p:cNvPr>
          <p:cNvSpPr/>
          <p:nvPr/>
        </p:nvSpPr>
        <p:spPr>
          <a:xfrm>
            <a:off x="1873188" y="1623840"/>
            <a:ext cx="2079885" cy="1499188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C819EC-AECC-3381-64FD-1ED2C12699CF}"/>
              </a:ext>
            </a:extLst>
          </p:cNvPr>
          <p:cNvSpPr/>
          <p:nvPr/>
        </p:nvSpPr>
        <p:spPr>
          <a:xfrm>
            <a:off x="2021690" y="1623839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Life sciences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7A9AEB-9B9A-062F-8303-890D7A366525}"/>
              </a:ext>
            </a:extLst>
          </p:cNvPr>
          <p:cNvSpPr/>
          <p:nvPr/>
        </p:nvSpPr>
        <p:spPr>
          <a:xfrm>
            <a:off x="2048105" y="2162955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BioTech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BB3C4-079C-165B-8FB0-C223A72490CB}"/>
              </a:ext>
            </a:extLst>
          </p:cNvPr>
          <p:cNvSpPr/>
          <p:nvPr/>
        </p:nvSpPr>
        <p:spPr>
          <a:xfrm>
            <a:off x="4413096" y="1623839"/>
            <a:ext cx="2860540" cy="3072851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C14BD5-5151-1A09-FF56-22BBE034907F}"/>
              </a:ext>
            </a:extLst>
          </p:cNvPr>
          <p:cNvSpPr/>
          <p:nvPr/>
        </p:nvSpPr>
        <p:spPr>
          <a:xfrm>
            <a:off x="4836200" y="1623838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Portfolio strategy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EEF92C-3BC3-D0BE-9B69-52E214F34775}"/>
              </a:ext>
            </a:extLst>
          </p:cNvPr>
          <p:cNvSpPr/>
          <p:nvPr/>
        </p:nvSpPr>
        <p:spPr>
          <a:xfrm>
            <a:off x="4892797" y="2236602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R&amp;D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653A54-01CF-0821-D450-C8AA596EB584}"/>
              </a:ext>
            </a:extLst>
          </p:cNvPr>
          <p:cNvSpPr/>
          <p:nvPr/>
        </p:nvSpPr>
        <p:spPr>
          <a:xfrm>
            <a:off x="4900488" y="2849364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Manufacturing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F5AA48-67D6-A9D3-84ED-DD5AB7A6F582}"/>
              </a:ext>
            </a:extLst>
          </p:cNvPr>
          <p:cNvSpPr/>
          <p:nvPr/>
        </p:nvSpPr>
        <p:spPr>
          <a:xfrm>
            <a:off x="4836199" y="3778927"/>
            <a:ext cx="2201909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Launch &amp; commercialization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E3668AE-D3E5-FE4C-DBA1-07566A21B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943690"/>
              </p:ext>
            </p:extLst>
          </p:nvPr>
        </p:nvGraphicFramePr>
        <p:xfrm>
          <a:off x="1908495" y="1705775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2414377-8133-6DF9-A19E-AE1172E9860C}"/>
              </a:ext>
            </a:extLst>
          </p:cNvPr>
          <p:cNvSpPr/>
          <p:nvPr/>
        </p:nvSpPr>
        <p:spPr>
          <a:xfrm>
            <a:off x="7763020" y="1710103"/>
            <a:ext cx="2860540" cy="1146285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Nirmala Text"/>
                <a:cs typeface="Calibri"/>
              </a:rPr>
              <a:t>PPM Consulting</a:t>
            </a:r>
            <a:br>
              <a:rPr lang="en-IN" dirty="0">
                <a:latin typeface="Nirmala Text"/>
                <a:cs typeface="Calibri"/>
              </a:rPr>
            </a:br>
            <a:endParaRPr lang="en-IN" dirty="0">
              <a:solidFill>
                <a:schemeClr val="bg1"/>
              </a:solidFill>
              <a:latin typeface="Nirmala Text"/>
              <a:cs typeface="Calibri"/>
            </a:endParaRPr>
          </a:p>
          <a:p>
            <a:pPr algn="ctr"/>
            <a:r>
              <a:rPr lang="en-IN" dirty="0">
                <a:solidFill>
                  <a:schemeClr val="bg1"/>
                </a:solidFill>
                <a:latin typeface="Nirmala Text"/>
                <a:cs typeface="Calibri"/>
              </a:rPr>
              <a:t>Portfolio Analytics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96B67B1-E5EA-3286-36D4-5B8B05316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936986"/>
              </p:ext>
            </p:extLst>
          </p:nvPr>
        </p:nvGraphicFramePr>
        <p:xfrm>
          <a:off x="4726457" y="1720152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46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F4DA2-DC44-BC69-07CB-1AC612ED9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89601-E7A4-A00A-61BE-0F8AAE701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840"/>
            <a:ext cx="12192000" cy="4105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9FCF17-5764-130E-EEAA-A92443068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54" y="353283"/>
            <a:ext cx="904875" cy="90487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0EAFD4-F8D2-3DF1-053E-B87D83FF9373}"/>
              </a:ext>
            </a:extLst>
          </p:cNvPr>
          <p:cNvGraphicFramePr>
            <a:graphicFrameLocks noGrp="1"/>
          </p:cNvGraphicFramePr>
          <p:nvPr/>
        </p:nvGraphicFramePr>
        <p:xfrm>
          <a:off x="1908495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Industries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D6F0A7D-2E76-5352-7C31-54FE19C8224A}"/>
              </a:ext>
            </a:extLst>
          </p:cNvPr>
          <p:cNvGraphicFramePr>
            <a:graphicFrameLocks noGrp="1"/>
          </p:cNvGraphicFramePr>
          <p:nvPr/>
        </p:nvGraphicFramePr>
        <p:xfrm>
          <a:off x="3286341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09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Solutions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F18A956-B25A-072E-0A93-9AA4DAE797D9}"/>
              </a:ext>
            </a:extLst>
          </p:cNvPr>
          <p:cNvGraphicFramePr>
            <a:graphicFrameLocks noGrp="1"/>
          </p:cNvGraphicFramePr>
          <p:nvPr/>
        </p:nvGraphicFramePr>
        <p:xfrm>
          <a:off x="4836200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Technologies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BE4FFB4-08D6-AE0D-FF52-EFB097F2D9CE}"/>
              </a:ext>
            </a:extLst>
          </p:cNvPr>
          <p:cNvGraphicFramePr>
            <a:graphicFrameLocks noGrp="1"/>
          </p:cNvGraphicFramePr>
          <p:nvPr/>
        </p:nvGraphicFramePr>
        <p:xfrm>
          <a:off x="6492981" y="1075239"/>
          <a:ext cx="15697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9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About us 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F9E5F2C-2530-C777-8B51-789BBEADDFC2}"/>
              </a:ext>
            </a:extLst>
          </p:cNvPr>
          <p:cNvGraphicFramePr>
            <a:graphicFrameLocks noGrp="1"/>
          </p:cNvGraphicFramePr>
          <p:nvPr/>
        </p:nvGraphicFramePr>
        <p:xfrm>
          <a:off x="7763905" y="1075239"/>
          <a:ext cx="15697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9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Partners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B817619-CF8F-4EF8-761E-3DFA5043CB88}"/>
              </a:ext>
            </a:extLst>
          </p:cNvPr>
          <p:cNvGraphicFramePr>
            <a:graphicFrameLocks noGrp="1"/>
          </p:cNvGraphicFramePr>
          <p:nvPr/>
        </p:nvGraphicFramePr>
        <p:xfrm>
          <a:off x="9189445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Resource Center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0E7BEFC-23A3-5D81-7632-F3F470C9C995}"/>
              </a:ext>
            </a:extLst>
          </p:cNvPr>
          <p:cNvSpPr/>
          <p:nvPr/>
        </p:nvSpPr>
        <p:spPr>
          <a:xfrm>
            <a:off x="1873188" y="1623840"/>
            <a:ext cx="2079885" cy="1499188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C2154D-8D83-8AAF-2681-874299395DFB}"/>
              </a:ext>
            </a:extLst>
          </p:cNvPr>
          <p:cNvSpPr/>
          <p:nvPr/>
        </p:nvSpPr>
        <p:spPr>
          <a:xfrm>
            <a:off x="2021690" y="1623839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Big Pharma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F6BFB1-62A9-23AE-8753-2D6FB1662C58}"/>
              </a:ext>
            </a:extLst>
          </p:cNvPr>
          <p:cNvSpPr/>
          <p:nvPr/>
        </p:nvSpPr>
        <p:spPr>
          <a:xfrm>
            <a:off x="2048105" y="2162955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Emerging BioPharma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847F94-7DFD-3D28-4170-AE587B97E0F1}"/>
              </a:ext>
            </a:extLst>
          </p:cNvPr>
          <p:cNvSpPr/>
          <p:nvPr/>
        </p:nvSpPr>
        <p:spPr>
          <a:xfrm>
            <a:off x="4413096" y="1623839"/>
            <a:ext cx="2860540" cy="3072851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02F5FF-7762-6009-E214-F27CECE10EE6}"/>
              </a:ext>
            </a:extLst>
          </p:cNvPr>
          <p:cNvSpPr/>
          <p:nvPr/>
        </p:nvSpPr>
        <p:spPr>
          <a:xfrm>
            <a:off x="4836200" y="1623838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Portfolio strategy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9D84D9-B144-CCFE-4AF1-F3872AB6137D}"/>
              </a:ext>
            </a:extLst>
          </p:cNvPr>
          <p:cNvSpPr/>
          <p:nvPr/>
        </p:nvSpPr>
        <p:spPr>
          <a:xfrm>
            <a:off x="4892797" y="2236602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R&amp;D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80B808-F4AD-4620-DC86-327C3A80D09A}"/>
              </a:ext>
            </a:extLst>
          </p:cNvPr>
          <p:cNvSpPr/>
          <p:nvPr/>
        </p:nvSpPr>
        <p:spPr>
          <a:xfrm>
            <a:off x="4900488" y="2849364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Manufacturing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2AC09B-52F5-7CD4-1C9C-2A6ED12AF484}"/>
              </a:ext>
            </a:extLst>
          </p:cNvPr>
          <p:cNvSpPr/>
          <p:nvPr/>
        </p:nvSpPr>
        <p:spPr>
          <a:xfrm>
            <a:off x="4836199" y="3778927"/>
            <a:ext cx="2201909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Launch &amp; commercial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370ADBF-DE05-94DF-5FF1-E696DFAEF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224242"/>
              </p:ext>
            </p:extLst>
          </p:nvPr>
        </p:nvGraphicFramePr>
        <p:xfrm>
          <a:off x="2085546" y="1705775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BBD1AC4-DA38-238A-7D5A-0AB18C68E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88598"/>
              </p:ext>
            </p:extLst>
          </p:nvPr>
        </p:nvGraphicFramePr>
        <p:xfrm>
          <a:off x="4779602" y="2360654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20AEFACD-77D4-26B2-CB40-7D4B02C437A8}"/>
              </a:ext>
            </a:extLst>
          </p:cNvPr>
          <p:cNvSpPr/>
          <p:nvPr/>
        </p:nvSpPr>
        <p:spPr>
          <a:xfrm>
            <a:off x="7273636" y="2346114"/>
            <a:ext cx="2860540" cy="32537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031FB3-3A0B-1715-8A79-334A2D8B0AAA}"/>
              </a:ext>
            </a:extLst>
          </p:cNvPr>
          <p:cNvSpPr/>
          <p:nvPr/>
        </p:nvSpPr>
        <p:spPr>
          <a:xfrm>
            <a:off x="7339187" y="2343512"/>
            <a:ext cx="2689715" cy="2890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Drug Discovery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Clinical Data Management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Business Research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Business Development and Licensing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Medical Affairs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Pharmacovigilance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9B20438-FE6D-CFCC-9CA3-B75E9E78A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164277"/>
              </p:ext>
            </p:extLst>
          </p:nvPr>
        </p:nvGraphicFramePr>
        <p:xfrm>
          <a:off x="9189445" y="29509"/>
          <a:ext cx="2964425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6442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285932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Life sciences&gt; R&amp;D page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66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563E6-AADF-130B-7190-908725028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B59C84-FA3D-0ECF-F4BA-0EE3EC4A0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840"/>
            <a:ext cx="12192000" cy="4105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F43D92-46AE-C39C-9749-FD5810474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54" y="353283"/>
            <a:ext cx="904875" cy="90487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C33326-BBB6-D1A4-1C3B-C705A2A3A40A}"/>
              </a:ext>
            </a:extLst>
          </p:cNvPr>
          <p:cNvGraphicFramePr>
            <a:graphicFrameLocks noGrp="1"/>
          </p:cNvGraphicFramePr>
          <p:nvPr/>
        </p:nvGraphicFramePr>
        <p:xfrm>
          <a:off x="1908495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Industries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C7D0EDF-4975-6F44-1AF9-208024B9867E}"/>
              </a:ext>
            </a:extLst>
          </p:cNvPr>
          <p:cNvGraphicFramePr>
            <a:graphicFrameLocks noGrp="1"/>
          </p:cNvGraphicFramePr>
          <p:nvPr/>
        </p:nvGraphicFramePr>
        <p:xfrm>
          <a:off x="3286341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09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Solutions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FBE230-7969-2CF5-DD32-045C40D44806}"/>
              </a:ext>
            </a:extLst>
          </p:cNvPr>
          <p:cNvGraphicFramePr>
            <a:graphicFrameLocks noGrp="1"/>
          </p:cNvGraphicFramePr>
          <p:nvPr/>
        </p:nvGraphicFramePr>
        <p:xfrm>
          <a:off x="4836200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Technologies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76B320F-5444-BCF0-D125-C630101622DC}"/>
              </a:ext>
            </a:extLst>
          </p:cNvPr>
          <p:cNvGraphicFramePr>
            <a:graphicFrameLocks noGrp="1"/>
          </p:cNvGraphicFramePr>
          <p:nvPr/>
        </p:nvGraphicFramePr>
        <p:xfrm>
          <a:off x="6492981" y="1075239"/>
          <a:ext cx="15697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9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About us 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169CB81-AD47-78DB-2C71-1D9BE210C36D}"/>
              </a:ext>
            </a:extLst>
          </p:cNvPr>
          <p:cNvGraphicFramePr>
            <a:graphicFrameLocks noGrp="1"/>
          </p:cNvGraphicFramePr>
          <p:nvPr/>
        </p:nvGraphicFramePr>
        <p:xfrm>
          <a:off x="7763905" y="1075239"/>
          <a:ext cx="15697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9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Partners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BB31274-B12D-C0BD-26E9-4F11CEBEAB0A}"/>
              </a:ext>
            </a:extLst>
          </p:cNvPr>
          <p:cNvGraphicFramePr>
            <a:graphicFrameLocks noGrp="1"/>
          </p:cNvGraphicFramePr>
          <p:nvPr/>
        </p:nvGraphicFramePr>
        <p:xfrm>
          <a:off x="9189445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Resource Center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C3F543E-8CC5-1221-7963-B7DE78FBBCA8}"/>
              </a:ext>
            </a:extLst>
          </p:cNvPr>
          <p:cNvSpPr/>
          <p:nvPr/>
        </p:nvSpPr>
        <p:spPr>
          <a:xfrm>
            <a:off x="1873188" y="1623840"/>
            <a:ext cx="2079885" cy="1499188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EB824-37EA-63EA-761A-25D5F3117E55}"/>
              </a:ext>
            </a:extLst>
          </p:cNvPr>
          <p:cNvSpPr/>
          <p:nvPr/>
        </p:nvSpPr>
        <p:spPr>
          <a:xfrm>
            <a:off x="2021690" y="1623839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Life sciences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25DC85-CBFB-C19C-0F2A-54EEBD65D28D}"/>
              </a:ext>
            </a:extLst>
          </p:cNvPr>
          <p:cNvSpPr/>
          <p:nvPr/>
        </p:nvSpPr>
        <p:spPr>
          <a:xfrm>
            <a:off x="2048105" y="2162955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BioTech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685A4-FE71-C339-2FDB-112929FE3101}"/>
              </a:ext>
            </a:extLst>
          </p:cNvPr>
          <p:cNvSpPr/>
          <p:nvPr/>
        </p:nvSpPr>
        <p:spPr>
          <a:xfrm>
            <a:off x="4413096" y="1623839"/>
            <a:ext cx="2860540" cy="3072851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ED9B93-C61E-9349-3FFC-7646E15649CA}"/>
              </a:ext>
            </a:extLst>
          </p:cNvPr>
          <p:cNvSpPr/>
          <p:nvPr/>
        </p:nvSpPr>
        <p:spPr>
          <a:xfrm>
            <a:off x="4836200" y="1623838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Portfolio strategy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EA5E8-C29E-7E0E-3307-7424F01940AA}"/>
              </a:ext>
            </a:extLst>
          </p:cNvPr>
          <p:cNvSpPr/>
          <p:nvPr/>
        </p:nvSpPr>
        <p:spPr>
          <a:xfrm>
            <a:off x="4892797" y="2236602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R&amp;D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98E31E-9865-A6AF-4FE9-B8BFC15EF610}"/>
              </a:ext>
            </a:extLst>
          </p:cNvPr>
          <p:cNvSpPr/>
          <p:nvPr/>
        </p:nvSpPr>
        <p:spPr>
          <a:xfrm>
            <a:off x="4900488" y="2849364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Manufacturing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A50F42-C584-0D7D-AF9E-FC425878446A}"/>
              </a:ext>
            </a:extLst>
          </p:cNvPr>
          <p:cNvSpPr/>
          <p:nvPr/>
        </p:nvSpPr>
        <p:spPr>
          <a:xfrm>
            <a:off x="4836199" y="3778927"/>
            <a:ext cx="2201909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Launch &amp; commercialization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31D3A78-29F6-3EE6-07A3-01359EABF856}"/>
              </a:ext>
            </a:extLst>
          </p:cNvPr>
          <p:cNvGraphicFramePr>
            <a:graphicFrameLocks noGrp="1"/>
          </p:cNvGraphicFramePr>
          <p:nvPr/>
        </p:nvGraphicFramePr>
        <p:xfrm>
          <a:off x="1908495" y="1705775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CBBE9F0-D4E4-A0CC-7536-252529635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328887"/>
              </p:ext>
            </p:extLst>
          </p:nvPr>
        </p:nvGraphicFramePr>
        <p:xfrm>
          <a:off x="4836200" y="2936040"/>
          <a:ext cx="2079885" cy="533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533481">
                <a:tc>
                  <a:txBody>
                    <a:bodyPr/>
                    <a:lstStyle/>
                    <a:p>
                      <a:pPr algn="ctr"/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28157E23-16AE-B4E8-B8FC-88DE1570BBFF}"/>
              </a:ext>
            </a:extLst>
          </p:cNvPr>
          <p:cNvSpPr/>
          <p:nvPr/>
        </p:nvSpPr>
        <p:spPr>
          <a:xfrm>
            <a:off x="7273636" y="2956409"/>
            <a:ext cx="2860540" cy="1923121"/>
          </a:xfrm>
          <a:prstGeom prst="rect">
            <a:avLst/>
          </a:prstGeom>
          <a:solidFill>
            <a:schemeClr val="bg2">
              <a:lumMod val="10000"/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21D4B2-30F2-C23C-2D13-ED99F7DBE5EB}"/>
              </a:ext>
            </a:extLst>
          </p:cNvPr>
          <p:cNvSpPr/>
          <p:nvPr/>
        </p:nvSpPr>
        <p:spPr>
          <a:xfrm>
            <a:off x="7339187" y="2953807"/>
            <a:ext cx="2654671" cy="174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Global Clinical Ops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Supply Chain transformation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Inventory Optimization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EB24357-963B-B726-B87D-5BB84941D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349086"/>
              </p:ext>
            </p:extLst>
          </p:nvPr>
        </p:nvGraphicFramePr>
        <p:xfrm>
          <a:off x="7551175" y="29509"/>
          <a:ext cx="4602696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02696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70882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Life sciences&gt; Manufacturing page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1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B0EFF-B399-1CFB-DF3A-94320F944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A91DC3-B29B-E77D-B76F-BA1C99B45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840"/>
            <a:ext cx="12192000" cy="4105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0634B2-AAB7-5BD4-B4D9-7ECDCE146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54" y="353283"/>
            <a:ext cx="904875" cy="90487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E839B7-B8CE-DE6E-673D-C4514E18B1EC}"/>
              </a:ext>
            </a:extLst>
          </p:cNvPr>
          <p:cNvGraphicFramePr>
            <a:graphicFrameLocks noGrp="1"/>
          </p:cNvGraphicFramePr>
          <p:nvPr/>
        </p:nvGraphicFramePr>
        <p:xfrm>
          <a:off x="1908495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Industries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58E8A7-C9F6-ECED-1A72-B513B5B4165F}"/>
              </a:ext>
            </a:extLst>
          </p:cNvPr>
          <p:cNvGraphicFramePr>
            <a:graphicFrameLocks noGrp="1"/>
          </p:cNvGraphicFramePr>
          <p:nvPr/>
        </p:nvGraphicFramePr>
        <p:xfrm>
          <a:off x="3286341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09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Solutions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57A624-003E-6D17-CD62-AB1D3A2FF408}"/>
              </a:ext>
            </a:extLst>
          </p:cNvPr>
          <p:cNvGraphicFramePr>
            <a:graphicFrameLocks noGrp="1"/>
          </p:cNvGraphicFramePr>
          <p:nvPr/>
        </p:nvGraphicFramePr>
        <p:xfrm>
          <a:off x="4836200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Technologies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AA12C40-60EC-616A-28EE-F9CA6CF97953}"/>
              </a:ext>
            </a:extLst>
          </p:cNvPr>
          <p:cNvGraphicFramePr>
            <a:graphicFrameLocks noGrp="1"/>
          </p:cNvGraphicFramePr>
          <p:nvPr/>
        </p:nvGraphicFramePr>
        <p:xfrm>
          <a:off x="6492981" y="1075239"/>
          <a:ext cx="15697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9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About us 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FE5041E-F92A-E84B-C72C-0DA0449B27E2}"/>
              </a:ext>
            </a:extLst>
          </p:cNvPr>
          <p:cNvGraphicFramePr>
            <a:graphicFrameLocks noGrp="1"/>
          </p:cNvGraphicFramePr>
          <p:nvPr/>
        </p:nvGraphicFramePr>
        <p:xfrm>
          <a:off x="7763905" y="1075239"/>
          <a:ext cx="15697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9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Partners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6479A9D-DF33-B338-C9EE-05A5256A55E1}"/>
              </a:ext>
            </a:extLst>
          </p:cNvPr>
          <p:cNvGraphicFramePr>
            <a:graphicFrameLocks noGrp="1"/>
          </p:cNvGraphicFramePr>
          <p:nvPr/>
        </p:nvGraphicFramePr>
        <p:xfrm>
          <a:off x="9189445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Resource Center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5B08B00-1464-E485-DE60-945D846B4379}"/>
              </a:ext>
            </a:extLst>
          </p:cNvPr>
          <p:cNvSpPr/>
          <p:nvPr/>
        </p:nvSpPr>
        <p:spPr>
          <a:xfrm>
            <a:off x="1873188" y="1623840"/>
            <a:ext cx="2079885" cy="1499188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9499CD-B2B8-67AE-92FC-927A73E586C8}"/>
              </a:ext>
            </a:extLst>
          </p:cNvPr>
          <p:cNvSpPr/>
          <p:nvPr/>
        </p:nvSpPr>
        <p:spPr>
          <a:xfrm>
            <a:off x="2021690" y="1623839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Life sciences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52E9D0-5533-179C-615F-5B519E95E71B}"/>
              </a:ext>
            </a:extLst>
          </p:cNvPr>
          <p:cNvSpPr/>
          <p:nvPr/>
        </p:nvSpPr>
        <p:spPr>
          <a:xfrm>
            <a:off x="2048105" y="2162955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BioTech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FEE55-188F-B288-9BEA-7550E7068438}"/>
              </a:ext>
            </a:extLst>
          </p:cNvPr>
          <p:cNvSpPr/>
          <p:nvPr/>
        </p:nvSpPr>
        <p:spPr>
          <a:xfrm>
            <a:off x="4413096" y="1623839"/>
            <a:ext cx="2860540" cy="3072851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AD30A-1EA8-6A62-798E-53DBAFF8C737}"/>
              </a:ext>
            </a:extLst>
          </p:cNvPr>
          <p:cNvSpPr/>
          <p:nvPr/>
        </p:nvSpPr>
        <p:spPr>
          <a:xfrm>
            <a:off x="4836200" y="1623838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Portfolio strategy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2C393-24FA-B6E1-F50A-CFDD7A210093}"/>
              </a:ext>
            </a:extLst>
          </p:cNvPr>
          <p:cNvSpPr/>
          <p:nvPr/>
        </p:nvSpPr>
        <p:spPr>
          <a:xfrm>
            <a:off x="4892797" y="2236602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R&amp;D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9D1EE9-9751-D7A2-51D5-4A6BA935141E}"/>
              </a:ext>
            </a:extLst>
          </p:cNvPr>
          <p:cNvSpPr/>
          <p:nvPr/>
        </p:nvSpPr>
        <p:spPr>
          <a:xfrm>
            <a:off x="4900488" y="2849364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Manufacturing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9FA30D-E3D0-31AC-5054-3A5ABA5B1286}"/>
              </a:ext>
            </a:extLst>
          </p:cNvPr>
          <p:cNvSpPr/>
          <p:nvPr/>
        </p:nvSpPr>
        <p:spPr>
          <a:xfrm>
            <a:off x="4836199" y="3778927"/>
            <a:ext cx="2201909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Launch &amp; commercialization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98C7C4F-05E3-0E8E-D359-A1234F37BAC1}"/>
              </a:ext>
            </a:extLst>
          </p:cNvPr>
          <p:cNvGraphicFramePr>
            <a:graphicFrameLocks noGrp="1"/>
          </p:cNvGraphicFramePr>
          <p:nvPr/>
        </p:nvGraphicFramePr>
        <p:xfrm>
          <a:off x="1908495" y="1705775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5DE62EB-75A8-F491-7288-D0EDC7EF8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75854"/>
              </p:ext>
            </p:extLst>
          </p:nvPr>
        </p:nvGraphicFramePr>
        <p:xfrm>
          <a:off x="4845185" y="3674553"/>
          <a:ext cx="2192922" cy="82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922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826330">
                <a:tc>
                  <a:txBody>
                    <a:bodyPr/>
                    <a:lstStyle/>
                    <a:p>
                      <a:pPr algn="ctr"/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E6E224D6-BCCB-CC73-0553-0E59A40FCB79}"/>
              </a:ext>
            </a:extLst>
          </p:cNvPr>
          <p:cNvSpPr/>
          <p:nvPr/>
        </p:nvSpPr>
        <p:spPr>
          <a:xfrm>
            <a:off x="7251083" y="3388479"/>
            <a:ext cx="2860540" cy="2214035"/>
          </a:xfrm>
          <a:prstGeom prst="rect">
            <a:avLst/>
          </a:prstGeom>
          <a:solidFill>
            <a:schemeClr val="bg2">
              <a:lumMod val="10000"/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9FED22-C067-AA51-3DCE-B55323C8AC11}"/>
              </a:ext>
            </a:extLst>
          </p:cNvPr>
          <p:cNvSpPr/>
          <p:nvPr/>
        </p:nvSpPr>
        <p:spPr>
          <a:xfrm>
            <a:off x="7282622" y="3554196"/>
            <a:ext cx="2654671" cy="18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Launch Readiness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Commercial Analytics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Forecasting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Marketing and Digital 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Sales Analytics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5591C93-D215-C87A-7455-762E61079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627614"/>
              </p:ext>
            </p:extLst>
          </p:nvPr>
        </p:nvGraphicFramePr>
        <p:xfrm>
          <a:off x="7551175" y="29509"/>
          <a:ext cx="4602696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02696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70882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Life sciences&gt; Launch and Commercialization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52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675CC-EB41-5BE5-4B3F-C52EF632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C8D7E7-4258-9BD6-1BB9-C0A62D1A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840"/>
            <a:ext cx="12192000" cy="4105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EF24FE-A169-CF7B-EEBB-40357015C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54" y="353283"/>
            <a:ext cx="904875" cy="90487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5549B7-D390-35A3-D9F8-F6D14A64D44C}"/>
              </a:ext>
            </a:extLst>
          </p:cNvPr>
          <p:cNvGraphicFramePr>
            <a:graphicFrameLocks noGrp="1"/>
          </p:cNvGraphicFramePr>
          <p:nvPr/>
        </p:nvGraphicFramePr>
        <p:xfrm>
          <a:off x="1908495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Industries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A65716-22E3-7C09-04DC-F730ABA9442F}"/>
              </a:ext>
            </a:extLst>
          </p:cNvPr>
          <p:cNvGraphicFramePr>
            <a:graphicFrameLocks noGrp="1"/>
          </p:cNvGraphicFramePr>
          <p:nvPr/>
        </p:nvGraphicFramePr>
        <p:xfrm>
          <a:off x="3286341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09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Solutions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1450655-393A-DDE7-A46E-61CF794673EF}"/>
              </a:ext>
            </a:extLst>
          </p:cNvPr>
          <p:cNvGraphicFramePr>
            <a:graphicFrameLocks noGrp="1"/>
          </p:cNvGraphicFramePr>
          <p:nvPr/>
        </p:nvGraphicFramePr>
        <p:xfrm>
          <a:off x="4836200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Technologies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45407F-1AD6-53B8-01DC-17506C799CFD}"/>
              </a:ext>
            </a:extLst>
          </p:cNvPr>
          <p:cNvGraphicFramePr>
            <a:graphicFrameLocks noGrp="1"/>
          </p:cNvGraphicFramePr>
          <p:nvPr/>
        </p:nvGraphicFramePr>
        <p:xfrm>
          <a:off x="6492981" y="1075239"/>
          <a:ext cx="15697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9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About us 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DFC5565-4DE6-3F2F-E1C1-E4C6E1C76087}"/>
              </a:ext>
            </a:extLst>
          </p:cNvPr>
          <p:cNvGraphicFramePr>
            <a:graphicFrameLocks noGrp="1"/>
          </p:cNvGraphicFramePr>
          <p:nvPr/>
        </p:nvGraphicFramePr>
        <p:xfrm>
          <a:off x="7763905" y="1075239"/>
          <a:ext cx="15697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9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Partners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24CF124-2017-749F-2A3C-5CCB0666BF6C}"/>
              </a:ext>
            </a:extLst>
          </p:cNvPr>
          <p:cNvGraphicFramePr>
            <a:graphicFrameLocks noGrp="1"/>
          </p:cNvGraphicFramePr>
          <p:nvPr/>
        </p:nvGraphicFramePr>
        <p:xfrm>
          <a:off x="9189445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Resource Center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77562AA-4C1F-12DB-8588-DE49CF5118B4}"/>
              </a:ext>
            </a:extLst>
          </p:cNvPr>
          <p:cNvSpPr/>
          <p:nvPr/>
        </p:nvSpPr>
        <p:spPr>
          <a:xfrm>
            <a:off x="1873188" y="1623840"/>
            <a:ext cx="2079885" cy="1499188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770D1-8A25-58C3-2BDD-21B95DC68E82}"/>
              </a:ext>
            </a:extLst>
          </p:cNvPr>
          <p:cNvSpPr/>
          <p:nvPr/>
        </p:nvSpPr>
        <p:spPr>
          <a:xfrm>
            <a:off x="2021690" y="1623839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Life sciences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AF522-E196-BEDA-1839-658772188AEC}"/>
              </a:ext>
            </a:extLst>
          </p:cNvPr>
          <p:cNvSpPr/>
          <p:nvPr/>
        </p:nvSpPr>
        <p:spPr>
          <a:xfrm>
            <a:off x="2048105" y="2162955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BioTech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EA686E-A669-C82C-9DC7-034D32040632}"/>
              </a:ext>
            </a:extLst>
          </p:cNvPr>
          <p:cNvSpPr/>
          <p:nvPr/>
        </p:nvSpPr>
        <p:spPr>
          <a:xfrm>
            <a:off x="3979488" y="2323279"/>
            <a:ext cx="2860540" cy="3072851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494C4-B476-9398-DC4B-9503AAFB124A}"/>
              </a:ext>
            </a:extLst>
          </p:cNvPr>
          <p:cNvSpPr/>
          <p:nvPr/>
        </p:nvSpPr>
        <p:spPr>
          <a:xfrm>
            <a:off x="4239807" y="4258162"/>
            <a:ext cx="2339901" cy="386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Business Research</a:t>
            </a:r>
            <a:endParaRPr lang="en-IN" sz="1400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49F252-6C3D-AA57-D30F-9D526BA6D104}"/>
              </a:ext>
            </a:extLst>
          </p:cNvPr>
          <p:cNvSpPr/>
          <p:nvPr/>
        </p:nvSpPr>
        <p:spPr>
          <a:xfrm>
            <a:off x="4258366" y="4680739"/>
            <a:ext cx="2396498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Pipeline Product Forecast</a:t>
            </a:r>
            <a:endParaRPr lang="en-IN" sz="1400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EF83191-4CED-0712-8418-7A7D97E61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22106"/>
              </p:ext>
            </p:extLst>
          </p:nvPr>
        </p:nvGraphicFramePr>
        <p:xfrm>
          <a:off x="1908495" y="232327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B74311AA-3A48-3E17-C9C6-99A4E5E19D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63" t="26357" r="31860" b="51772"/>
          <a:stretch/>
        </p:blipFill>
        <p:spPr>
          <a:xfrm>
            <a:off x="4017619" y="2335198"/>
            <a:ext cx="2703278" cy="189120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DB27831-AF71-D102-763C-BCF414E6A459}"/>
              </a:ext>
            </a:extLst>
          </p:cNvPr>
          <p:cNvSpPr/>
          <p:nvPr/>
        </p:nvSpPr>
        <p:spPr>
          <a:xfrm>
            <a:off x="4286664" y="3507182"/>
            <a:ext cx="2339901" cy="75097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In licensing/Out licensing</a:t>
            </a:r>
            <a:endParaRPr lang="en-IN" sz="1400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968D9-FF3B-AB7F-F913-8461E6CF5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EBC16B-5432-DBFE-48D8-0B198DC0E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840"/>
            <a:ext cx="12192000" cy="4105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7A4751-0495-9F16-F081-482D66D9F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54" y="353283"/>
            <a:ext cx="904875" cy="90487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3F172B-239E-732E-1302-53CB105BE924}"/>
              </a:ext>
            </a:extLst>
          </p:cNvPr>
          <p:cNvGraphicFramePr>
            <a:graphicFrameLocks noGrp="1"/>
          </p:cNvGraphicFramePr>
          <p:nvPr/>
        </p:nvGraphicFramePr>
        <p:xfrm>
          <a:off x="1908495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Industries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DE14CC-E672-8C1D-79AF-80D22C9CDAF1}"/>
              </a:ext>
            </a:extLst>
          </p:cNvPr>
          <p:cNvGraphicFramePr>
            <a:graphicFrameLocks noGrp="1"/>
          </p:cNvGraphicFramePr>
          <p:nvPr/>
        </p:nvGraphicFramePr>
        <p:xfrm>
          <a:off x="3286341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09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Solutions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799BD5-3815-632B-C23B-071D52E287A6}"/>
              </a:ext>
            </a:extLst>
          </p:cNvPr>
          <p:cNvGraphicFramePr>
            <a:graphicFrameLocks noGrp="1"/>
          </p:cNvGraphicFramePr>
          <p:nvPr/>
        </p:nvGraphicFramePr>
        <p:xfrm>
          <a:off x="4836200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Technologies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6C2A585-E891-A180-57D1-7D3F5677BC5F}"/>
              </a:ext>
            </a:extLst>
          </p:cNvPr>
          <p:cNvGraphicFramePr>
            <a:graphicFrameLocks noGrp="1"/>
          </p:cNvGraphicFramePr>
          <p:nvPr/>
        </p:nvGraphicFramePr>
        <p:xfrm>
          <a:off x="6492981" y="1075239"/>
          <a:ext cx="15697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9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About us 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5191536-D923-D250-35CF-8DA3DC9C67EC}"/>
              </a:ext>
            </a:extLst>
          </p:cNvPr>
          <p:cNvGraphicFramePr>
            <a:graphicFrameLocks noGrp="1"/>
          </p:cNvGraphicFramePr>
          <p:nvPr/>
        </p:nvGraphicFramePr>
        <p:xfrm>
          <a:off x="7763905" y="1075239"/>
          <a:ext cx="15697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9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Partners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7C9357-1B1A-4ADA-05E5-6768554E37AE}"/>
              </a:ext>
            </a:extLst>
          </p:cNvPr>
          <p:cNvGraphicFramePr>
            <a:graphicFrameLocks noGrp="1"/>
          </p:cNvGraphicFramePr>
          <p:nvPr/>
        </p:nvGraphicFramePr>
        <p:xfrm>
          <a:off x="9189445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Resource Center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1BB9FFD-C66F-237A-24B3-EE9EB7ADA007}"/>
              </a:ext>
            </a:extLst>
          </p:cNvPr>
          <p:cNvSpPr/>
          <p:nvPr/>
        </p:nvSpPr>
        <p:spPr>
          <a:xfrm>
            <a:off x="1873188" y="1623840"/>
            <a:ext cx="2079885" cy="1499188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E0B6AC-F20D-4695-79C4-8C50F8A01E0C}"/>
              </a:ext>
            </a:extLst>
          </p:cNvPr>
          <p:cNvSpPr/>
          <p:nvPr/>
        </p:nvSpPr>
        <p:spPr>
          <a:xfrm>
            <a:off x="2021690" y="1623839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Life sciences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AD3AE8-4AE4-EF49-20BF-E42A3D542CFF}"/>
              </a:ext>
            </a:extLst>
          </p:cNvPr>
          <p:cNvSpPr/>
          <p:nvPr/>
        </p:nvSpPr>
        <p:spPr>
          <a:xfrm>
            <a:off x="2048105" y="2162955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BioTech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A63B7-ACB3-1C2A-2718-33006956E584}"/>
              </a:ext>
            </a:extLst>
          </p:cNvPr>
          <p:cNvSpPr/>
          <p:nvPr/>
        </p:nvSpPr>
        <p:spPr>
          <a:xfrm>
            <a:off x="3979488" y="2323279"/>
            <a:ext cx="2860540" cy="3072851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A5C326-B567-14AD-5276-5B8095181164}"/>
              </a:ext>
            </a:extLst>
          </p:cNvPr>
          <p:cNvSpPr/>
          <p:nvPr/>
        </p:nvSpPr>
        <p:spPr>
          <a:xfrm>
            <a:off x="4239807" y="4258162"/>
            <a:ext cx="2339901" cy="386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Business Research</a:t>
            </a:r>
            <a:endParaRPr lang="en-IN" sz="1400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F771DE-7E16-9DFF-2C4D-A1BD7026E779}"/>
              </a:ext>
            </a:extLst>
          </p:cNvPr>
          <p:cNvSpPr/>
          <p:nvPr/>
        </p:nvSpPr>
        <p:spPr>
          <a:xfrm>
            <a:off x="4258366" y="4680739"/>
            <a:ext cx="2396498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Pipeline Product Forecast</a:t>
            </a:r>
            <a:endParaRPr lang="en-IN" sz="1400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9DD06CA-E4E3-1F42-EF68-DB639E23E9D5}"/>
              </a:ext>
            </a:extLst>
          </p:cNvPr>
          <p:cNvGraphicFramePr>
            <a:graphicFrameLocks noGrp="1"/>
          </p:cNvGraphicFramePr>
          <p:nvPr/>
        </p:nvGraphicFramePr>
        <p:xfrm>
          <a:off x="1908495" y="232327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DA67D3EB-0862-7913-8773-52C7FB3AB1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63" t="26357" r="31860" b="51772"/>
          <a:stretch/>
        </p:blipFill>
        <p:spPr>
          <a:xfrm>
            <a:off x="4017619" y="2335198"/>
            <a:ext cx="2703278" cy="189120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95CF38B-9BAD-8772-1627-851856A426DB}"/>
              </a:ext>
            </a:extLst>
          </p:cNvPr>
          <p:cNvSpPr/>
          <p:nvPr/>
        </p:nvSpPr>
        <p:spPr>
          <a:xfrm>
            <a:off x="4286664" y="3507182"/>
            <a:ext cx="2339901" cy="75097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In licensing/Out licensing</a:t>
            </a:r>
            <a:endParaRPr lang="en-IN" sz="1400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5B9503C-E5F2-0078-7EA6-B78CE190F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195170"/>
              </p:ext>
            </p:extLst>
          </p:nvPr>
        </p:nvGraphicFramePr>
        <p:xfrm>
          <a:off x="4150062" y="2990940"/>
          <a:ext cx="25972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250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29FE3B6-0616-DB6F-7E34-28660D70BE97}"/>
              </a:ext>
            </a:extLst>
          </p:cNvPr>
          <p:cNvSpPr/>
          <p:nvPr/>
        </p:nvSpPr>
        <p:spPr>
          <a:xfrm>
            <a:off x="6848753" y="2908991"/>
            <a:ext cx="2860540" cy="32537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F57E08-5A19-A981-5733-A428E825CD61}"/>
              </a:ext>
            </a:extLst>
          </p:cNvPr>
          <p:cNvSpPr/>
          <p:nvPr/>
        </p:nvSpPr>
        <p:spPr>
          <a:xfrm>
            <a:off x="6914304" y="2906389"/>
            <a:ext cx="2689715" cy="2890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Drug Discovery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Clinical Data Management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Business Research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Business Development and Licensing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Medical Affairs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Pharmacovigilance</a:t>
            </a:r>
          </a:p>
        </p:txBody>
      </p:sp>
    </p:spTree>
    <p:extLst>
      <p:ext uri="{BB962C8B-B14F-4D97-AF65-F5344CB8AC3E}">
        <p14:creationId xmlns:p14="http://schemas.microsoft.com/office/powerpoint/2010/main" val="254326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19A63B-5005-3366-0B9B-B1F28E8E218F}"/>
              </a:ext>
            </a:extLst>
          </p:cNvPr>
          <p:cNvSpPr/>
          <p:nvPr/>
        </p:nvSpPr>
        <p:spPr>
          <a:xfrm>
            <a:off x="186078" y="2033473"/>
            <a:ext cx="2286000" cy="865909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Portfolio strategy</a:t>
            </a:r>
            <a:endParaRPr lang="en-I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598048-8846-4DEC-CA95-91ABC38620C1}"/>
              </a:ext>
            </a:extLst>
          </p:cNvPr>
          <p:cNvSpPr/>
          <p:nvPr/>
        </p:nvSpPr>
        <p:spPr>
          <a:xfrm>
            <a:off x="3007823" y="1043272"/>
            <a:ext cx="2286000" cy="865909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PPM Consulting</a:t>
            </a:r>
            <a:endParaRPr lang="en-I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4E019A-98A2-4FFE-FA26-C6FB0CA97AFE}"/>
              </a:ext>
            </a:extLst>
          </p:cNvPr>
          <p:cNvSpPr/>
          <p:nvPr/>
        </p:nvSpPr>
        <p:spPr>
          <a:xfrm>
            <a:off x="3007823" y="2899382"/>
            <a:ext cx="2286000" cy="865909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Portfolio analytics</a:t>
            </a:r>
            <a:endParaRPr lang="en-I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09351E-DB10-D5EF-322E-72FB060CA08E}"/>
              </a:ext>
            </a:extLst>
          </p:cNvPr>
          <p:cNvCxnSpPr>
            <a:cxnSpLocks/>
          </p:cNvCxnSpPr>
          <p:nvPr/>
        </p:nvCxnSpPr>
        <p:spPr>
          <a:xfrm>
            <a:off x="2586965" y="1909181"/>
            <a:ext cx="0" cy="1114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9A9EF-4797-77D4-94C3-C9592FAF4FB0}"/>
              </a:ext>
            </a:extLst>
          </p:cNvPr>
          <p:cNvCxnSpPr>
            <a:cxnSpLocks/>
          </p:cNvCxnSpPr>
          <p:nvPr/>
        </p:nvCxnSpPr>
        <p:spPr>
          <a:xfrm flipH="1">
            <a:off x="2586965" y="1909181"/>
            <a:ext cx="34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F4B213-CF7B-8EFA-D430-D10DE86C975E}"/>
              </a:ext>
            </a:extLst>
          </p:cNvPr>
          <p:cNvCxnSpPr>
            <a:cxnSpLocks/>
          </p:cNvCxnSpPr>
          <p:nvPr/>
        </p:nvCxnSpPr>
        <p:spPr>
          <a:xfrm flipH="1">
            <a:off x="2586965" y="3005153"/>
            <a:ext cx="34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F4CB8C-85EA-1BED-5C30-25C5FD43EB98}"/>
              </a:ext>
            </a:extLst>
          </p:cNvPr>
          <p:cNvSpPr/>
          <p:nvPr/>
        </p:nvSpPr>
        <p:spPr>
          <a:xfrm>
            <a:off x="6362651" y="2199167"/>
            <a:ext cx="2286000" cy="865909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R&amp;D</a:t>
            </a:r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346BC4-A4FA-2BA8-132D-A265F204D9BF}"/>
              </a:ext>
            </a:extLst>
          </p:cNvPr>
          <p:cNvSpPr/>
          <p:nvPr/>
        </p:nvSpPr>
        <p:spPr>
          <a:xfrm>
            <a:off x="9295976" y="770952"/>
            <a:ext cx="2286000" cy="865909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Discovery</a:t>
            </a:r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44304E-F868-9939-6C41-8AED2D841607}"/>
              </a:ext>
            </a:extLst>
          </p:cNvPr>
          <p:cNvSpPr/>
          <p:nvPr/>
        </p:nvSpPr>
        <p:spPr>
          <a:xfrm>
            <a:off x="9295976" y="1980982"/>
            <a:ext cx="2286000" cy="865909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Clinical Development</a:t>
            </a:r>
            <a:endParaRPr lang="en-I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6363DF1-E48E-BA89-855B-5D0001C969A2}"/>
              </a:ext>
            </a:extLst>
          </p:cNvPr>
          <p:cNvSpPr/>
          <p:nvPr/>
        </p:nvSpPr>
        <p:spPr>
          <a:xfrm>
            <a:off x="9295976" y="3178382"/>
            <a:ext cx="2286000" cy="505707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Regulatory</a:t>
            </a:r>
            <a:endParaRPr lang="en-IN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F161C73-9948-CF70-C2B7-D139BFCB157A}"/>
              </a:ext>
            </a:extLst>
          </p:cNvPr>
          <p:cNvSpPr/>
          <p:nvPr/>
        </p:nvSpPr>
        <p:spPr>
          <a:xfrm>
            <a:off x="9295976" y="4015580"/>
            <a:ext cx="2286000" cy="505707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PV</a:t>
            </a:r>
            <a:endParaRPr lang="en-IN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766C82-10DC-6A92-B20F-721983F66B06}"/>
              </a:ext>
            </a:extLst>
          </p:cNvPr>
          <p:cNvCxnSpPr>
            <a:cxnSpLocks/>
          </p:cNvCxnSpPr>
          <p:nvPr/>
        </p:nvCxnSpPr>
        <p:spPr>
          <a:xfrm>
            <a:off x="8802540" y="1103195"/>
            <a:ext cx="0" cy="3065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07A6DC-6F43-1165-2916-BDBFC87D1D08}"/>
              </a:ext>
            </a:extLst>
          </p:cNvPr>
          <p:cNvCxnSpPr>
            <a:cxnSpLocks/>
          </p:cNvCxnSpPr>
          <p:nvPr/>
        </p:nvCxnSpPr>
        <p:spPr>
          <a:xfrm flipH="1">
            <a:off x="8802540" y="1103195"/>
            <a:ext cx="34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B9FB91-65E0-7FEB-E32D-6E2E7180142C}"/>
              </a:ext>
            </a:extLst>
          </p:cNvPr>
          <p:cNvCxnSpPr>
            <a:cxnSpLocks/>
          </p:cNvCxnSpPr>
          <p:nvPr/>
        </p:nvCxnSpPr>
        <p:spPr>
          <a:xfrm flipH="1">
            <a:off x="8802540" y="4168644"/>
            <a:ext cx="493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6D8E50-727F-0EE1-A85B-8FCF86D19F2C}"/>
              </a:ext>
            </a:extLst>
          </p:cNvPr>
          <p:cNvCxnSpPr>
            <a:cxnSpLocks/>
          </p:cNvCxnSpPr>
          <p:nvPr/>
        </p:nvCxnSpPr>
        <p:spPr>
          <a:xfrm flipH="1">
            <a:off x="8802540" y="2466427"/>
            <a:ext cx="34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35D58-8DE5-9E41-EA7F-2592BD784C68}"/>
              </a:ext>
            </a:extLst>
          </p:cNvPr>
          <p:cNvCxnSpPr>
            <a:cxnSpLocks/>
          </p:cNvCxnSpPr>
          <p:nvPr/>
        </p:nvCxnSpPr>
        <p:spPr>
          <a:xfrm flipH="1">
            <a:off x="8802540" y="3389033"/>
            <a:ext cx="34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72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19A63B-5005-3366-0B9B-B1F28E8E218F}"/>
              </a:ext>
            </a:extLst>
          </p:cNvPr>
          <p:cNvSpPr/>
          <p:nvPr/>
        </p:nvSpPr>
        <p:spPr>
          <a:xfrm>
            <a:off x="186078" y="2033473"/>
            <a:ext cx="2286000" cy="865909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Manufacturing</a:t>
            </a:r>
            <a:endParaRPr lang="en-I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598048-8846-4DEC-CA95-91ABC38620C1}"/>
              </a:ext>
            </a:extLst>
          </p:cNvPr>
          <p:cNvSpPr/>
          <p:nvPr/>
        </p:nvSpPr>
        <p:spPr>
          <a:xfrm>
            <a:off x="2813538" y="3302735"/>
            <a:ext cx="2286000" cy="865909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Global Clinical Ops</a:t>
            </a:r>
            <a:endParaRPr lang="en-I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9A9EF-4797-77D4-94C3-C9592FAF4FB0}"/>
              </a:ext>
            </a:extLst>
          </p:cNvPr>
          <p:cNvCxnSpPr>
            <a:cxnSpLocks/>
          </p:cNvCxnSpPr>
          <p:nvPr/>
        </p:nvCxnSpPr>
        <p:spPr>
          <a:xfrm flipH="1">
            <a:off x="2472078" y="2466427"/>
            <a:ext cx="34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F4CB8C-85EA-1BED-5C30-25C5FD43EB98}"/>
              </a:ext>
            </a:extLst>
          </p:cNvPr>
          <p:cNvSpPr/>
          <p:nvPr/>
        </p:nvSpPr>
        <p:spPr>
          <a:xfrm>
            <a:off x="6362651" y="2199167"/>
            <a:ext cx="2286000" cy="865909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Launch &amp; commercialization</a:t>
            </a:r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346BC4-A4FA-2BA8-132D-A265F204D9BF}"/>
              </a:ext>
            </a:extLst>
          </p:cNvPr>
          <p:cNvSpPr/>
          <p:nvPr/>
        </p:nvSpPr>
        <p:spPr>
          <a:xfrm>
            <a:off x="9295976" y="770953"/>
            <a:ext cx="2286000" cy="621750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Forecasting</a:t>
            </a:r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44304E-F868-9939-6C41-8AED2D841607}"/>
              </a:ext>
            </a:extLst>
          </p:cNvPr>
          <p:cNvSpPr/>
          <p:nvPr/>
        </p:nvSpPr>
        <p:spPr>
          <a:xfrm>
            <a:off x="9295976" y="2213573"/>
            <a:ext cx="2286000" cy="505707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Sales analytics</a:t>
            </a:r>
            <a:endParaRPr lang="en-I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6363DF1-E48E-BA89-855B-5D0001C969A2}"/>
              </a:ext>
            </a:extLst>
          </p:cNvPr>
          <p:cNvSpPr/>
          <p:nvPr/>
        </p:nvSpPr>
        <p:spPr>
          <a:xfrm>
            <a:off x="9295976" y="3178382"/>
            <a:ext cx="2286000" cy="505707"/>
          </a:xfrm>
          <a:prstGeom prst="round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Market access</a:t>
            </a:r>
            <a:endParaRPr lang="en-IN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766C82-10DC-6A92-B20F-721983F66B06}"/>
              </a:ext>
            </a:extLst>
          </p:cNvPr>
          <p:cNvCxnSpPr>
            <a:cxnSpLocks/>
          </p:cNvCxnSpPr>
          <p:nvPr/>
        </p:nvCxnSpPr>
        <p:spPr>
          <a:xfrm>
            <a:off x="8802540" y="1103195"/>
            <a:ext cx="0" cy="2325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07A6DC-6F43-1165-2916-BDBFC87D1D08}"/>
              </a:ext>
            </a:extLst>
          </p:cNvPr>
          <p:cNvCxnSpPr>
            <a:cxnSpLocks/>
          </p:cNvCxnSpPr>
          <p:nvPr/>
        </p:nvCxnSpPr>
        <p:spPr>
          <a:xfrm flipH="1">
            <a:off x="8802540" y="1103195"/>
            <a:ext cx="34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6D8E50-727F-0EE1-A85B-8FCF86D19F2C}"/>
              </a:ext>
            </a:extLst>
          </p:cNvPr>
          <p:cNvCxnSpPr>
            <a:cxnSpLocks/>
          </p:cNvCxnSpPr>
          <p:nvPr/>
        </p:nvCxnSpPr>
        <p:spPr>
          <a:xfrm flipH="1">
            <a:off x="8802540" y="2466427"/>
            <a:ext cx="34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35D58-8DE5-9E41-EA7F-2592BD784C68}"/>
              </a:ext>
            </a:extLst>
          </p:cNvPr>
          <p:cNvCxnSpPr>
            <a:cxnSpLocks/>
          </p:cNvCxnSpPr>
          <p:nvPr/>
        </p:nvCxnSpPr>
        <p:spPr>
          <a:xfrm flipH="1">
            <a:off x="8802540" y="3389033"/>
            <a:ext cx="34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15BDD6-2A51-7238-1446-6F60DC54A05B}"/>
              </a:ext>
            </a:extLst>
          </p:cNvPr>
          <p:cNvCxnSpPr>
            <a:cxnSpLocks/>
          </p:cNvCxnSpPr>
          <p:nvPr/>
        </p:nvCxnSpPr>
        <p:spPr>
          <a:xfrm>
            <a:off x="2813538" y="2466427"/>
            <a:ext cx="0" cy="836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39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4486C-55ED-8574-1625-71E17A756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840"/>
            <a:ext cx="12192000" cy="4105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E983E-8680-7374-8003-65C4DA4DB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54" y="353283"/>
            <a:ext cx="904875" cy="90487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18EE4C-E672-3F18-6674-6947386F633F}"/>
              </a:ext>
            </a:extLst>
          </p:cNvPr>
          <p:cNvGraphicFramePr>
            <a:graphicFrameLocks noGrp="1"/>
          </p:cNvGraphicFramePr>
          <p:nvPr/>
        </p:nvGraphicFramePr>
        <p:xfrm>
          <a:off x="1908495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Industries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1412AE3-6494-AE8F-9230-10E4DF0FD490}"/>
              </a:ext>
            </a:extLst>
          </p:cNvPr>
          <p:cNvGraphicFramePr>
            <a:graphicFrameLocks noGrp="1"/>
          </p:cNvGraphicFramePr>
          <p:nvPr/>
        </p:nvGraphicFramePr>
        <p:xfrm>
          <a:off x="3286341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09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Solutions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06B8C4B-809B-DDA2-59E0-EAEAE55FB523}"/>
              </a:ext>
            </a:extLst>
          </p:cNvPr>
          <p:cNvGraphicFramePr>
            <a:graphicFrameLocks noGrp="1"/>
          </p:cNvGraphicFramePr>
          <p:nvPr/>
        </p:nvGraphicFramePr>
        <p:xfrm>
          <a:off x="4836200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Technologies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8283F58-ED27-DE49-6B2F-DF3996679D5E}"/>
              </a:ext>
            </a:extLst>
          </p:cNvPr>
          <p:cNvGraphicFramePr>
            <a:graphicFrameLocks noGrp="1"/>
          </p:cNvGraphicFramePr>
          <p:nvPr/>
        </p:nvGraphicFramePr>
        <p:xfrm>
          <a:off x="6492981" y="1075239"/>
          <a:ext cx="15697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9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About us 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B4C264F-0B55-38C7-55E1-F8726EC5C18D}"/>
              </a:ext>
            </a:extLst>
          </p:cNvPr>
          <p:cNvGraphicFramePr>
            <a:graphicFrameLocks noGrp="1"/>
          </p:cNvGraphicFramePr>
          <p:nvPr/>
        </p:nvGraphicFramePr>
        <p:xfrm>
          <a:off x="7763905" y="1075239"/>
          <a:ext cx="15697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09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Partners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581AB85-C50F-2192-06F2-AADEE7F58AAF}"/>
              </a:ext>
            </a:extLst>
          </p:cNvPr>
          <p:cNvGraphicFramePr>
            <a:graphicFrameLocks noGrp="1"/>
          </p:cNvGraphicFramePr>
          <p:nvPr/>
        </p:nvGraphicFramePr>
        <p:xfrm>
          <a:off x="9189445" y="107523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1256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Nirmala UI Semilight" panose="020B0402040204020203" pitchFamily="34" charset="0"/>
                          <a:ea typeface="Nirmala UI Semilight" panose="020B0402040204020203" pitchFamily="34" charset="0"/>
                          <a:cs typeface="Nirmala UI Semilight" panose="020B0402040204020203" pitchFamily="34" charset="0"/>
                        </a:rPr>
                        <a:t>Resource Center</a:t>
                      </a:r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8D553F3-170B-2F5F-B9E4-9E4099C323A4}"/>
              </a:ext>
            </a:extLst>
          </p:cNvPr>
          <p:cNvSpPr/>
          <p:nvPr/>
        </p:nvSpPr>
        <p:spPr>
          <a:xfrm>
            <a:off x="1873188" y="1623840"/>
            <a:ext cx="2079885" cy="1499188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C819EC-AECC-3381-64FD-1ED2C12699CF}"/>
              </a:ext>
            </a:extLst>
          </p:cNvPr>
          <p:cNvSpPr/>
          <p:nvPr/>
        </p:nvSpPr>
        <p:spPr>
          <a:xfrm>
            <a:off x="2021690" y="1623839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Life sciences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7A9AEB-9B9A-062F-8303-890D7A366525}"/>
              </a:ext>
            </a:extLst>
          </p:cNvPr>
          <p:cNvSpPr/>
          <p:nvPr/>
        </p:nvSpPr>
        <p:spPr>
          <a:xfrm>
            <a:off x="2048105" y="2162955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BioTech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BB3C4-079C-165B-8FB0-C223A72490CB}"/>
              </a:ext>
            </a:extLst>
          </p:cNvPr>
          <p:cNvSpPr/>
          <p:nvPr/>
        </p:nvSpPr>
        <p:spPr>
          <a:xfrm>
            <a:off x="4413096" y="1623839"/>
            <a:ext cx="2860540" cy="1499189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C14BD5-5151-1A09-FF56-22BBE034907F}"/>
              </a:ext>
            </a:extLst>
          </p:cNvPr>
          <p:cNvSpPr/>
          <p:nvPr/>
        </p:nvSpPr>
        <p:spPr>
          <a:xfrm>
            <a:off x="4836200" y="1623838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R&amp;D</a:t>
            </a:r>
            <a:endParaRPr lang="en-IN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EEF92C-3BC3-D0BE-9B69-52E214F34775}"/>
              </a:ext>
            </a:extLst>
          </p:cNvPr>
          <p:cNvSpPr/>
          <p:nvPr/>
        </p:nvSpPr>
        <p:spPr>
          <a:xfrm>
            <a:off x="4892797" y="2236602"/>
            <a:ext cx="1966690" cy="53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In-</a:t>
            </a:r>
            <a:r>
              <a:rPr lang="en-US" err="1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licen</a:t>
            </a:r>
            <a:endParaRPr lang="en-US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algn="ctr"/>
            <a:r>
              <a:rPr lang="en-US" err="1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Inlicensing</a:t>
            </a:r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/out licensing support</a:t>
            </a:r>
          </a:p>
          <a:p>
            <a:pPr algn="ctr"/>
            <a:endParaRPr lang="en-US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Portfolio support</a:t>
            </a:r>
          </a:p>
          <a:p>
            <a:pPr algn="ctr"/>
            <a:endParaRPr lang="en-US">
              <a:solidFill>
                <a:schemeClr val="bg1"/>
              </a:solidFill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E3668AE-D3E5-FE4C-DBA1-07566A21B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626533"/>
              </p:ext>
            </p:extLst>
          </p:nvPr>
        </p:nvGraphicFramePr>
        <p:xfrm>
          <a:off x="1873187" y="2323279"/>
          <a:ext cx="20798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885">
                  <a:extLst>
                    <a:ext uri="{9D8B030D-6E8A-4147-A177-3AD203B41FA5}">
                      <a16:colId xmlns:a16="http://schemas.microsoft.com/office/drawing/2014/main" val="2091837685"/>
                    </a:ext>
                  </a:extLst>
                </a:gridCol>
              </a:tblGrid>
              <a:tr h="312491">
                <a:tc>
                  <a:txBody>
                    <a:bodyPr/>
                    <a:lstStyle/>
                    <a:p>
                      <a:pPr algn="ctr"/>
                      <a:endParaRPr lang="en-IN" sz="1800" b="1" kern="1200">
                        <a:solidFill>
                          <a:schemeClr val="tx1"/>
                        </a:solidFill>
                        <a:effectLst/>
                        <a:latin typeface="Nirmala UI Semilight" panose="020B0402040204020203" pitchFamily="34" charset="0"/>
                        <a:ea typeface="Nirmala UI Semilight" panose="020B0402040204020203" pitchFamily="34" charset="0"/>
                        <a:cs typeface="Nirmala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5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22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86d4b3-fd0e-4d07-ac61-60a805d5eee7">
      <Terms xmlns="http://schemas.microsoft.com/office/infopath/2007/PartnerControls"/>
    </lcf76f155ced4ddcb4097134ff3c332f>
    <TaxCatchAll xmlns="c5c798f1-d075-4c36-b7a4-617d8175f4e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7A49BB682A2E49BC00C08EE2C2602E" ma:contentTypeVersion="14" ma:contentTypeDescription="Create a new document." ma:contentTypeScope="" ma:versionID="7b70cdd47e36892986e7c088e6363a05">
  <xsd:schema xmlns:xsd="http://www.w3.org/2001/XMLSchema" xmlns:xs="http://www.w3.org/2001/XMLSchema" xmlns:p="http://schemas.microsoft.com/office/2006/metadata/properties" xmlns:ns2="9086d4b3-fd0e-4d07-ac61-60a805d5eee7" xmlns:ns3="c5c798f1-d075-4c36-b7a4-617d8175f4e7" targetNamespace="http://schemas.microsoft.com/office/2006/metadata/properties" ma:root="true" ma:fieldsID="293773edcc918665e6def7ccf676b8e8" ns2:_="" ns3:_="">
    <xsd:import namespace="9086d4b3-fd0e-4d07-ac61-60a805d5eee7"/>
    <xsd:import namespace="c5c798f1-d075-4c36-b7a4-617d8175f4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6d4b3-fd0e-4d07-ac61-60a805d5ee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76ba45a-bfc0-4d61-8fee-2f66d44e83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798f1-d075-4c36-b7a4-617d8175f4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7bd8ee3-d7cf-498a-846d-108f4dbb9e2a}" ma:internalName="TaxCatchAll" ma:showField="CatchAllData" ma:web="c5c798f1-d075-4c36-b7a4-617d8175f4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10EA88-99CF-4414-9B5F-20326EC3029E}">
  <ds:schemaRefs>
    <ds:schemaRef ds:uri="9086d4b3-fd0e-4d07-ac61-60a805d5eee7"/>
    <ds:schemaRef ds:uri="c5c798f1-d075-4c36-b7a4-617d8175f4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87486F-2570-4BC3-B948-CA427ECE96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2CFADA-ED29-4A4B-9293-3777F7871EFA}">
  <ds:schemaRefs>
    <ds:schemaRef ds:uri="9086d4b3-fd0e-4d07-ac61-60a805d5eee7"/>
    <ds:schemaRef ds:uri="c5c798f1-d075-4c36-b7a4-617d8175f4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Sumedha Chatterjee</dc:creator>
  <cp:revision>36</cp:revision>
  <dcterms:created xsi:type="dcterms:W3CDTF">2023-12-29T06:28:05Z</dcterms:created>
  <dcterms:modified xsi:type="dcterms:W3CDTF">2024-05-06T10:47:55Z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0x010100B87A49BB682A2E49BC00C08EE2C2602E</vt:lpwstr>
  </property>
  <property fmtid="{D5CDD505-2E9C-101B-9397-08002B2CF9AE}" pid="3" name="MediaServiceImageTags">
    <vt:lpwstr/>
  </property>
</Properties>
</file>